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Masters/slideMaster21.xml" ContentType="application/vnd.openxmlformats-officedocument.presentationml.slideMaster+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Override PartName="/ppt/theme/theme19.xml" ContentType="application/vnd.openxmlformats-officedocument.theme+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4" r:id="rId2"/>
    <p:sldMasterId id="2147483755" r:id="rId3"/>
    <p:sldMasterId id="2147483767" r:id="rId4"/>
    <p:sldMasterId id="2147483783" r:id="rId5"/>
    <p:sldMasterId id="2147483799" r:id="rId6"/>
    <p:sldMasterId id="2147483815" r:id="rId7"/>
    <p:sldMasterId id="2147483824" r:id="rId8"/>
    <p:sldMasterId id="2147483827" r:id="rId9"/>
    <p:sldMasterId id="2147483839" r:id="rId10"/>
    <p:sldMasterId id="2147483841" r:id="rId11"/>
    <p:sldMasterId id="2147483845" r:id="rId12"/>
    <p:sldMasterId id="2147483862" r:id="rId13"/>
    <p:sldMasterId id="2147483865" r:id="rId14"/>
    <p:sldMasterId id="2147483880" r:id="rId15"/>
    <p:sldMasterId id="2147483892" r:id="rId16"/>
    <p:sldMasterId id="2147483904" r:id="rId17"/>
    <p:sldMasterId id="2147483916" r:id="rId18"/>
    <p:sldMasterId id="2147483928" r:id="rId19"/>
    <p:sldMasterId id="2147483940" r:id="rId20"/>
    <p:sldMasterId id="2147483952" r:id="rId21"/>
  </p:sldMasterIdLst>
  <p:notesMasterIdLst>
    <p:notesMasterId r:id="rId85"/>
  </p:notesMasterIdLst>
  <p:handoutMasterIdLst>
    <p:handoutMasterId r:id="rId86"/>
  </p:handoutMasterIdLst>
  <p:sldIdLst>
    <p:sldId id="487" r:id="rId22"/>
    <p:sldId id="339" r:id="rId23"/>
    <p:sldId id="297" r:id="rId24"/>
    <p:sldId id="489" r:id="rId25"/>
    <p:sldId id="490" r:id="rId26"/>
    <p:sldId id="315" r:id="rId27"/>
    <p:sldId id="316" r:id="rId28"/>
    <p:sldId id="456" r:id="rId29"/>
    <p:sldId id="341" r:id="rId30"/>
    <p:sldId id="342" r:id="rId31"/>
    <p:sldId id="329" r:id="rId32"/>
    <p:sldId id="330" r:id="rId33"/>
    <p:sldId id="484" r:id="rId34"/>
    <p:sldId id="343" r:id="rId35"/>
    <p:sldId id="485" r:id="rId36"/>
    <p:sldId id="486" r:id="rId37"/>
    <p:sldId id="291" r:id="rId38"/>
    <p:sldId id="287" r:id="rId39"/>
    <p:sldId id="288" r:id="rId40"/>
    <p:sldId id="308" r:id="rId41"/>
    <p:sldId id="313" r:id="rId42"/>
    <p:sldId id="289" r:id="rId43"/>
    <p:sldId id="290" r:id="rId44"/>
    <p:sldId id="293" r:id="rId45"/>
    <p:sldId id="263" r:id="rId46"/>
    <p:sldId id="292" r:id="rId47"/>
    <p:sldId id="306" r:id="rId48"/>
    <p:sldId id="311" r:id="rId49"/>
    <p:sldId id="296" r:id="rId50"/>
    <p:sldId id="446" r:id="rId51"/>
    <p:sldId id="382" r:id="rId52"/>
    <p:sldId id="385" r:id="rId53"/>
    <p:sldId id="388" r:id="rId54"/>
    <p:sldId id="389" r:id="rId55"/>
    <p:sldId id="386" r:id="rId56"/>
    <p:sldId id="387" r:id="rId57"/>
    <p:sldId id="393" r:id="rId58"/>
    <p:sldId id="401" r:id="rId59"/>
    <p:sldId id="402" r:id="rId60"/>
    <p:sldId id="452" r:id="rId61"/>
    <p:sldId id="404" r:id="rId62"/>
    <p:sldId id="405" r:id="rId63"/>
    <p:sldId id="406" r:id="rId64"/>
    <p:sldId id="407" r:id="rId65"/>
    <p:sldId id="408" r:id="rId66"/>
    <p:sldId id="409" r:id="rId67"/>
    <p:sldId id="410" r:id="rId68"/>
    <p:sldId id="411" r:id="rId69"/>
    <p:sldId id="414" r:id="rId70"/>
    <p:sldId id="415" r:id="rId71"/>
    <p:sldId id="440" r:id="rId72"/>
    <p:sldId id="428" r:id="rId73"/>
    <p:sldId id="467" r:id="rId74"/>
    <p:sldId id="394" r:id="rId75"/>
    <p:sldId id="397" r:id="rId76"/>
    <p:sldId id="398" r:id="rId77"/>
    <p:sldId id="399" r:id="rId78"/>
    <p:sldId id="271" r:id="rId79"/>
    <p:sldId id="279" r:id="rId80"/>
    <p:sldId id="300" r:id="rId81"/>
    <p:sldId id="302" r:id="rId82"/>
    <p:sldId id="303" r:id="rId83"/>
    <p:sldId id="488" r:id="rId8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24"/>
    <a:srgbClr val="FFCCFF"/>
    <a:srgbClr val="0074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094" autoAdjust="0"/>
  </p:normalViewPr>
  <p:slideViewPr>
    <p:cSldViewPr>
      <p:cViewPr varScale="1">
        <p:scale>
          <a:sx n="67" d="100"/>
          <a:sy n="67" d="100"/>
        </p:scale>
        <p:origin x="-1662"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64" y="-5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481BAA-5760-4FC5-9ECD-30FA473158D2}" type="datetimeFigureOut">
              <a:rPr lang="zh-CN" altLang="en-US" smtClean="0"/>
              <a:pPr/>
              <a:t>2013-11-12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F9459A-9A35-4C53-AC00-2A925F1FB04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74E4A-87D7-4344-AC76-BC4B811E4DAE}" type="datetimeFigureOut">
              <a:rPr lang="zh-CN" altLang="en-US" smtClean="0"/>
              <a:pPr/>
              <a:t>2013-11-12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4E62E-9C95-460A-A575-5B1157EF848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如维生素Ｃ片氧化后会发黄变至棕色；而酒精、碘酊（俗称碘酒）等各种药酒则容易挥发。</a:t>
            </a:r>
            <a:endParaRPr lang="zh-CN" altLang="en-US" dirty="0"/>
          </a:p>
        </p:txBody>
      </p:sp>
      <p:sp>
        <p:nvSpPr>
          <p:cNvPr id="4" name="灯片编号占位符 3"/>
          <p:cNvSpPr>
            <a:spLocks noGrp="1"/>
          </p:cNvSpPr>
          <p:nvPr>
            <p:ph type="sldNum" sz="quarter" idx="10"/>
          </p:nvPr>
        </p:nvSpPr>
        <p:spPr/>
        <p:txBody>
          <a:bodyPr/>
          <a:lstStyle/>
          <a:p>
            <a:fld id="{DB54E62E-9C95-460A-A575-5B1157EF8485}" type="slidenum">
              <a:rPr lang="zh-CN" altLang="en-US" smtClean="0"/>
              <a:pPr/>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03E89-1413-49CA-89EF-A1F830E72905}" type="slidenum">
              <a:rPr lang="en-US" altLang="zh-CN"/>
              <a:pPr/>
              <a:t>31</a:t>
            </a:fld>
            <a:endParaRPr lang="en-US" altLang="zh-CN"/>
          </a:p>
        </p:txBody>
      </p:sp>
      <p:sp>
        <p:nvSpPr>
          <p:cNvPr id="307202" name="Rectangle 2"/>
          <p:cNvSpPr>
            <a:spLocks noGrp="1" noRot="1" noChangeAspect="1" noChangeArrowheads="1" noTextEdit="1"/>
          </p:cNvSpPr>
          <p:nvPr>
            <p:ph type="sldImg"/>
          </p:nvPr>
        </p:nvSpPr>
        <p:spPr>
          <a:xfrm>
            <a:off x="1143000" y="687388"/>
            <a:ext cx="4572000" cy="3429000"/>
          </a:xfrm>
          <a:ln/>
        </p:spPr>
      </p:sp>
      <p:sp>
        <p:nvSpPr>
          <p:cNvPr id="307203" name="Rectangle 3"/>
          <p:cNvSpPr>
            <a:spLocks noGrp="1" noChangeArrowheads="1"/>
          </p:cNvSpPr>
          <p:nvPr>
            <p:ph type="body" idx="1"/>
          </p:nvPr>
        </p:nvSpPr>
        <p:spPr>
          <a:xfrm>
            <a:off x="685800" y="4343400"/>
            <a:ext cx="5486400" cy="4113213"/>
          </a:xfrm>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DF719-4862-4B36-9A10-3B770974FF41}" type="slidenum">
              <a:rPr lang="en-US" altLang="zh-CN"/>
              <a:pPr/>
              <a:t>32</a:t>
            </a:fld>
            <a:endParaRPr lang="en-US" altLang="zh-CN"/>
          </a:p>
        </p:txBody>
      </p:sp>
      <p:sp>
        <p:nvSpPr>
          <p:cNvPr id="318466" name="Rectangle 2"/>
          <p:cNvSpPr>
            <a:spLocks noGrp="1" noRot="1" noChangeAspect="1" noChangeArrowheads="1" noTextEdit="1"/>
          </p:cNvSpPr>
          <p:nvPr>
            <p:ph type="sldImg"/>
          </p:nvPr>
        </p:nvSpPr>
        <p:spPr>
          <a:xfrm>
            <a:off x="1143000" y="687388"/>
            <a:ext cx="4572000" cy="3429000"/>
          </a:xfrm>
          <a:ln/>
        </p:spPr>
      </p:sp>
      <p:sp>
        <p:nvSpPr>
          <p:cNvPr id="318467" name="Rectangle 3"/>
          <p:cNvSpPr>
            <a:spLocks noGrp="1" noChangeArrowheads="1"/>
          </p:cNvSpPr>
          <p:nvPr>
            <p:ph type="body" idx="1"/>
          </p:nvPr>
        </p:nvSpPr>
        <p:spPr>
          <a:xfrm>
            <a:off x="685800" y="4343400"/>
            <a:ext cx="5486400" cy="4113213"/>
          </a:xfrm>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DE196-B7E2-49CF-BE71-869BADE07541}" type="slidenum">
              <a:rPr lang="en-US" altLang="zh-CN"/>
              <a:pPr/>
              <a:t>35</a:t>
            </a:fld>
            <a:endParaRPr lang="en-US" altLang="zh-CN"/>
          </a:p>
        </p:txBody>
      </p:sp>
      <p:sp>
        <p:nvSpPr>
          <p:cNvPr id="320514" name="Rectangle 2"/>
          <p:cNvSpPr>
            <a:spLocks noGrp="1" noRot="1" noChangeAspect="1" noChangeArrowheads="1" noTextEdit="1"/>
          </p:cNvSpPr>
          <p:nvPr>
            <p:ph type="sldImg"/>
          </p:nvPr>
        </p:nvSpPr>
        <p:spPr>
          <a:xfrm>
            <a:off x="1143000" y="687388"/>
            <a:ext cx="4572000" cy="3429000"/>
          </a:xfrm>
          <a:ln/>
        </p:spPr>
      </p:sp>
      <p:sp>
        <p:nvSpPr>
          <p:cNvPr id="320515" name="Rectangle 3"/>
          <p:cNvSpPr>
            <a:spLocks noGrp="1" noChangeArrowheads="1"/>
          </p:cNvSpPr>
          <p:nvPr>
            <p:ph type="body" idx="1"/>
          </p:nvPr>
        </p:nvSpPr>
        <p:spPr>
          <a:xfrm>
            <a:off x="685800" y="4343400"/>
            <a:ext cx="5486400" cy="4113213"/>
          </a:xfrm>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A1E31-0703-45C3-8C7A-B62E6FBEA00B}" type="slidenum">
              <a:rPr lang="en-US" altLang="zh-CN"/>
              <a:pPr/>
              <a:t>36</a:t>
            </a:fld>
            <a:endParaRPr lang="en-US" altLang="zh-CN"/>
          </a:p>
        </p:txBody>
      </p:sp>
      <p:sp>
        <p:nvSpPr>
          <p:cNvPr id="359426" name="Rectangle 2"/>
          <p:cNvSpPr>
            <a:spLocks noGrp="1" noRot="1" noChangeAspect="1" noChangeArrowheads="1" noTextEdit="1"/>
          </p:cNvSpPr>
          <p:nvPr>
            <p:ph type="sldImg"/>
          </p:nvPr>
        </p:nvSpPr>
        <p:spPr>
          <a:xfrm>
            <a:off x="1143000" y="687388"/>
            <a:ext cx="4572000" cy="3429000"/>
          </a:xfrm>
          <a:ln/>
        </p:spPr>
      </p:sp>
      <p:sp>
        <p:nvSpPr>
          <p:cNvPr id="359427" name="Rectangle 3"/>
          <p:cNvSpPr>
            <a:spLocks noGrp="1" noChangeArrowheads="1"/>
          </p:cNvSpPr>
          <p:nvPr>
            <p:ph type="body" idx="1"/>
          </p:nvPr>
        </p:nvSpPr>
        <p:spPr>
          <a:xfrm>
            <a:off x="685800" y="4343400"/>
            <a:ext cx="5486400" cy="4113213"/>
          </a:xfrm>
        </p:spPr>
        <p:txBody>
          <a:bodyPr/>
          <a:lstStyle/>
          <a:p>
            <a:r>
              <a:rPr lang="zh-CN" altLang="en-US"/>
              <a:t>简单解释。</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B54E62E-9C95-460A-A575-5B1157EF8485}" type="slidenum">
              <a:rPr lang="zh-CN" altLang="en-US" smtClean="0"/>
              <a:pPr/>
              <a:t>63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2.xml"/><Relationship Id="rId4" Type="http://schemas.openxmlformats.org/officeDocument/2006/relationships/image" Target="../media/image15.jpe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18.xml"/><Relationship Id="rId1" Type="http://schemas.openxmlformats.org/officeDocument/2006/relationships/themeOverride" Target="../theme/themeOverride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9507D8AA-4CFB-4D3B-957A-87030849DD2D}"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EB63DE18-15CC-4633-891A-FA2808FA67CF}" type="slidenum">
              <a:rPr lang="zh-CN" altLang="en-US"/>
              <a:pPr>
                <a:defRPr/>
              </a:pPr>
              <a:t>‹#›</a:t>
            </a:fld>
            <a:endParaRPr lang="en-US" altLang="zh-C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09993FF-384B-4236-A553-3CDD52229647}" type="datetimeFigureOut">
              <a:rPr lang="zh-CN" altLang="en-US"/>
              <a:pPr>
                <a:defRPr/>
              </a:pPr>
              <a:t>2013-11-12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CC3A2A1-7E5E-493F-97CA-1EAFB5E940E7}" type="slidenum">
              <a:rPr lang="zh-CN" altLang="en-US"/>
              <a:pPr>
                <a:defRPr/>
              </a:pPr>
              <a:t>‹#›</a:t>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9B4E1E4-6C57-4B85-B796-EAB76C4C509C}" type="datetimeFigureOut">
              <a:rPr lang="zh-CN" altLang="en-US"/>
              <a:pPr>
                <a:defRPr/>
              </a:pPr>
              <a:t>2013-11-12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BA74A13-A071-40DF-AEF4-1D8C3B99B12D}" type="slidenum">
              <a:rPr lang="zh-CN" altLang="en-US"/>
              <a:pPr>
                <a:defRPr/>
              </a:pPr>
              <a:t>‹#›</a:t>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C21105B-C942-4D22-8099-D5BFE46B8DD5}" type="datetimeFigureOut">
              <a:rPr lang="zh-CN" altLang="en-US"/>
              <a:pPr>
                <a:defRPr/>
              </a:pPr>
              <a:t>2013-11-12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E5C0592-42EE-4C86-8590-CD9B70660EB3}" type="slidenum">
              <a:rPr lang="zh-CN" altLang="en-US"/>
              <a:pPr>
                <a:defRPr/>
              </a:pPr>
              <a:t>‹#›</a:t>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EFA12A-7DBD-4CE2-A1F6-E4BD145DD4B4}" type="datetimeFigureOut">
              <a:rPr lang="zh-CN" altLang="en-US"/>
              <a:pPr>
                <a:defRPr/>
              </a:pPr>
              <a:t>2013-11-12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E0BBD94-E726-4AF4-B9C8-14647CBF6508}" type="slidenum">
              <a:rPr lang="zh-CN" altLang="en-US"/>
              <a:pPr>
                <a:defRPr/>
              </a:pPr>
              <a:t>‹#›</a:t>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7F4F87D-7E45-4968-92C2-4DDA3CB618CE}" type="datetimeFigureOut">
              <a:rPr lang="zh-CN" altLang="en-US"/>
              <a:pPr>
                <a:defRPr/>
              </a:pPr>
              <a:t>2013-11-12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778DB11-7D1C-4928-B08F-D00426F72931}" type="slidenum">
              <a:rPr lang="zh-CN" altLang="en-US"/>
              <a:pPr>
                <a:defRPr/>
              </a:pPr>
              <a:t>‹#›</a:t>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8257175-AE9D-4BE4-A5C3-84AEDADFB013}" type="datetimeFigureOut">
              <a:rPr lang="zh-CN" altLang="en-US"/>
              <a:pPr>
                <a:defRPr/>
              </a:pPr>
              <a:t>2013-11-12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1542837-89FA-4ACB-888B-C52E305E30AD}" type="slidenum">
              <a:rPr lang="zh-CN" altLang="en-US"/>
              <a:pPr>
                <a:defRPr/>
              </a:pPr>
              <a:t>‹#›</a:t>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E9F951A-8205-4238-B9C0-4243C3B619F3}" type="datetimeFigureOut">
              <a:rPr lang="zh-CN" altLang="en-US"/>
              <a:pPr>
                <a:defRPr/>
              </a:pPr>
              <a:t>2013-11-12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858AB33-293B-441D-8065-B1A0076DC07F}" type="slidenum">
              <a:rPr lang="zh-CN" altLang="en-US"/>
              <a:pPr>
                <a:defRPr/>
              </a:pPr>
              <a:t>‹#›</a:t>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F142E80-0091-4E78-B05E-D0CEF7DEF6CE}" type="datetimeFigureOut">
              <a:rPr lang="zh-CN" altLang="en-US"/>
              <a:pPr>
                <a:defRPr/>
              </a:pPr>
              <a:t>2013-11-12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CF55791-740A-4301-A068-833C9261440A}" type="slidenum">
              <a:rPr lang="zh-CN" altLang="en-US"/>
              <a:pPr>
                <a:defRPr/>
              </a:pPr>
              <a:t>‹#›</a:t>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17AA443-8BAE-4C82-92B6-2DDC565B9546}" type="datetimeFigureOut">
              <a:rPr lang="zh-CN" altLang="en-US"/>
              <a:pPr>
                <a:defRPr/>
              </a:pPr>
              <a:t>2013-11-12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E27BE2B-6070-4F8C-B6F6-031796681445}" type="slidenum">
              <a:rPr lang="zh-CN" altLang="en-US"/>
              <a:pPr>
                <a:defRPr/>
              </a:pPr>
              <a:t>‹#›</a:t>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731CA46-5C4F-4F3B-9232-FA96A096EC05}" type="datetimeFigureOut">
              <a:rPr lang="zh-CN" altLang="en-US"/>
              <a:pPr>
                <a:defRPr/>
              </a:pPr>
              <a:t>2013-11-12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183FCC-A1E9-4AFE-BD8F-526A1DC486D4}"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7825" y="228600"/>
            <a:ext cx="2038350" cy="5897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28600"/>
            <a:ext cx="5965825" cy="58975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A92AAD3F-7024-474D-B3F4-E0A010A6F56B}" type="slidenum">
              <a:rPr lang="zh-CN" altLang="en-US"/>
              <a:pPr>
                <a:defRPr/>
              </a:pPr>
              <a:t>‹#›</a:t>
            </a:fld>
            <a:endParaRPr lang="en-US" altLang="zh-C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advClick="0" advTm="8000">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66590" y="325439"/>
            <a:ext cx="5723035"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66590" y="1628776"/>
            <a:ext cx="5723035"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8000">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advClick="0" advTm="800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a:spLocks noChangeArrowheads="1"/>
          </p:cNvSpPr>
          <p:nvPr/>
        </p:nvSpPr>
        <p:spPr bwMode="gray">
          <a:xfrm>
            <a:off x="0" y="2886075"/>
            <a:ext cx="9144000" cy="2008188"/>
          </a:xfrm>
          <a:prstGeom prst="rect">
            <a:avLst/>
          </a:prstGeom>
          <a:solidFill>
            <a:srgbClr val="969696">
              <a:alpha val="46001"/>
            </a:srgbClr>
          </a:solidFill>
          <a:ln w="9525">
            <a:noFill/>
            <a:miter lim="800000"/>
            <a:headEnd/>
            <a:tailEnd/>
          </a:ln>
          <a:effectLst/>
        </p:spPr>
        <p:txBody>
          <a:bodyPr wrap="none" anchor="ctr"/>
          <a:lstStyle/>
          <a:p>
            <a:pPr>
              <a:defRPr/>
            </a:pPr>
            <a:endParaRPr lang="zh-CN" altLang="en-US"/>
          </a:p>
        </p:txBody>
      </p:sp>
      <p:grpSp>
        <p:nvGrpSpPr>
          <p:cNvPr id="2" name="Group 3"/>
          <p:cNvGrpSpPr>
            <a:grpSpLocks/>
          </p:cNvGrpSpPr>
          <p:nvPr/>
        </p:nvGrpSpPr>
        <p:grpSpPr bwMode="auto">
          <a:xfrm>
            <a:off x="2044700" y="2438400"/>
            <a:ext cx="7108825" cy="2022475"/>
            <a:chOff x="1152" y="1963"/>
            <a:chExt cx="4560" cy="1274"/>
          </a:xfrm>
        </p:grpSpPr>
        <p:sp>
          <p:nvSpPr>
            <p:cNvPr id="6" name="AutoShape 4"/>
            <p:cNvSpPr>
              <a:spLocks noChangeArrowheads="1"/>
            </p:cNvSpPr>
            <p:nvPr userDrawn="1"/>
          </p:nvSpPr>
          <p:spPr bwMode="gray">
            <a:xfrm>
              <a:off x="1152" y="1968"/>
              <a:ext cx="2064" cy="1269"/>
            </a:xfrm>
            <a:prstGeom prst="parallelogram">
              <a:avLst>
                <a:gd name="adj" fmla="val 42477"/>
              </a:avLst>
            </a:prstGeom>
            <a:solidFill>
              <a:srgbClr val="969696">
                <a:alpha val="46001"/>
              </a:srgbClr>
            </a:solidFill>
            <a:ln w="9525">
              <a:noFill/>
              <a:miter lim="800000"/>
              <a:headEnd/>
              <a:tailEnd/>
            </a:ln>
            <a:effectLst/>
          </p:spPr>
          <p:txBody>
            <a:bodyPr wrap="none" anchor="ctr"/>
            <a:lstStyle/>
            <a:p>
              <a:pPr>
                <a:defRPr/>
              </a:pPr>
              <a:endParaRPr lang="zh-CN" altLang="en-US"/>
            </a:p>
          </p:txBody>
        </p:sp>
        <p:sp>
          <p:nvSpPr>
            <p:cNvPr id="7" name="AutoShape 5"/>
            <p:cNvSpPr>
              <a:spLocks noChangeArrowheads="1"/>
            </p:cNvSpPr>
            <p:nvPr userDrawn="1"/>
          </p:nvSpPr>
          <p:spPr bwMode="gray">
            <a:xfrm rot="10800000">
              <a:off x="2784" y="1968"/>
              <a:ext cx="2112" cy="1269"/>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969696">
                <a:alpha val="46001"/>
              </a:srgbClr>
            </a:solidFill>
            <a:ln w="9525">
              <a:noFill/>
              <a:miter lim="800000"/>
              <a:headEnd/>
              <a:tailEnd/>
            </a:ln>
            <a:effectLst/>
          </p:spPr>
          <p:txBody>
            <a:bodyPr wrap="none" anchor="ctr"/>
            <a:lstStyle/>
            <a:p>
              <a:pPr>
                <a:defRPr/>
              </a:pPr>
              <a:endParaRPr lang="zh-CN" altLang="en-US"/>
            </a:p>
          </p:txBody>
        </p:sp>
        <p:sp>
          <p:nvSpPr>
            <p:cNvPr id="8" name="Freeform 6"/>
            <p:cNvSpPr>
              <a:spLocks/>
            </p:cNvSpPr>
            <p:nvPr userDrawn="1"/>
          </p:nvSpPr>
          <p:spPr bwMode="gray">
            <a:xfrm>
              <a:off x="4458" y="1963"/>
              <a:ext cx="1254" cy="1270"/>
            </a:xfrm>
            <a:custGeom>
              <a:avLst/>
              <a:gdLst/>
              <a:ahLst/>
              <a:cxnLst>
                <a:cxn ang="0">
                  <a:pos x="0" y="0"/>
                </a:cxn>
                <a:cxn ang="0">
                  <a:pos x="514" y="1269"/>
                </a:cxn>
                <a:cxn ang="0">
                  <a:pos x="1254" y="1270"/>
                </a:cxn>
                <a:cxn ang="0">
                  <a:pos x="1251" y="1"/>
                </a:cxn>
                <a:cxn ang="0">
                  <a:pos x="0" y="0"/>
                </a:cxn>
              </a:cxnLst>
              <a:rect l="0" t="0" r="r" b="b"/>
              <a:pathLst>
                <a:path w="1254" h="1270">
                  <a:moveTo>
                    <a:pt x="0" y="0"/>
                  </a:moveTo>
                  <a:lnTo>
                    <a:pt x="514" y="1269"/>
                  </a:lnTo>
                  <a:lnTo>
                    <a:pt x="1254" y="1270"/>
                  </a:lnTo>
                  <a:lnTo>
                    <a:pt x="1251" y="1"/>
                  </a:lnTo>
                  <a:lnTo>
                    <a:pt x="0" y="0"/>
                  </a:lnTo>
                  <a:close/>
                </a:path>
              </a:pathLst>
            </a:custGeom>
            <a:solidFill>
              <a:srgbClr val="969696">
                <a:alpha val="46001"/>
              </a:srgbClr>
            </a:solidFill>
            <a:ln w="9525">
              <a:noFill/>
              <a:round/>
              <a:headEnd/>
              <a:tailEnd/>
            </a:ln>
            <a:effectLst/>
          </p:spPr>
          <p:txBody>
            <a:bodyPr/>
            <a:lstStyle/>
            <a:p>
              <a:pPr>
                <a:defRPr/>
              </a:pPr>
              <a:endParaRPr lang="zh-CN" altLang="en-US"/>
            </a:p>
          </p:txBody>
        </p:sp>
      </p:grpSp>
      <p:sp>
        <p:nvSpPr>
          <p:cNvPr id="9" name="Rectangle 7"/>
          <p:cNvSpPr>
            <a:spLocks noChangeArrowheads="1"/>
          </p:cNvSpPr>
          <p:nvPr/>
        </p:nvSpPr>
        <p:spPr bwMode="gray">
          <a:xfrm>
            <a:off x="0" y="2716213"/>
            <a:ext cx="8991600" cy="2008187"/>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0" name="AutoShape 13" descr="03301930202_jrl"/>
          <p:cNvSpPr>
            <a:spLocks noChangeArrowheads="1"/>
          </p:cNvSpPr>
          <p:nvPr/>
        </p:nvSpPr>
        <p:spPr bwMode="gray">
          <a:xfrm>
            <a:off x="1925638" y="2716213"/>
            <a:ext cx="3233737" cy="2003425"/>
          </a:xfrm>
          <a:prstGeom prst="parallelogram">
            <a:avLst>
              <a:gd name="adj" fmla="val 42154"/>
            </a:avLst>
          </a:prstGeom>
          <a:blipFill dpi="0" rotWithShape="1">
            <a:blip r:embed="rId2" cstate="print"/>
            <a:srcRect/>
            <a:stretch>
              <a:fillRect/>
            </a:stretch>
          </a:blipFill>
          <a:ln w="9525">
            <a:noFill/>
            <a:miter lim="800000"/>
            <a:headEnd/>
            <a:tailEnd/>
          </a:ln>
          <a:effectLst/>
        </p:spPr>
        <p:txBody>
          <a:bodyPr wrap="none" anchor="ctr"/>
          <a:lstStyle/>
          <a:p>
            <a:pPr>
              <a:defRPr/>
            </a:pPr>
            <a:endParaRPr lang="zh-CN" altLang="en-US"/>
          </a:p>
        </p:txBody>
      </p:sp>
      <p:sp>
        <p:nvSpPr>
          <p:cNvPr id="11" name="Freeform 14" descr="03301930148_jrl"/>
          <p:cNvSpPr>
            <a:spLocks/>
          </p:cNvSpPr>
          <p:nvPr/>
        </p:nvSpPr>
        <p:spPr bwMode="gray">
          <a:xfrm>
            <a:off x="7162800" y="2708275"/>
            <a:ext cx="1985963" cy="2011363"/>
          </a:xfrm>
          <a:custGeom>
            <a:avLst/>
            <a:gdLst/>
            <a:ahLst/>
            <a:cxnLst>
              <a:cxn ang="0">
                <a:pos x="0" y="0"/>
              </a:cxn>
              <a:cxn ang="0">
                <a:pos x="530" y="1274"/>
              </a:cxn>
              <a:cxn ang="0">
                <a:pos x="1248" y="1274"/>
              </a:cxn>
              <a:cxn ang="0">
                <a:pos x="1251" y="1"/>
              </a:cxn>
              <a:cxn ang="0">
                <a:pos x="0" y="0"/>
              </a:cxn>
            </a:cxnLst>
            <a:rect l="0" t="0" r="r" b="b"/>
            <a:pathLst>
              <a:path w="1251" h="1274">
                <a:moveTo>
                  <a:pt x="0" y="0"/>
                </a:moveTo>
                <a:lnTo>
                  <a:pt x="530" y="1274"/>
                </a:lnTo>
                <a:lnTo>
                  <a:pt x="1248" y="1274"/>
                </a:lnTo>
                <a:lnTo>
                  <a:pt x="1251" y="1"/>
                </a:lnTo>
                <a:lnTo>
                  <a:pt x="0" y="0"/>
                </a:lnTo>
                <a:close/>
              </a:path>
            </a:pathLst>
          </a:custGeom>
          <a:blipFill dpi="0" rotWithShape="1">
            <a:blip r:embed="rId3" cstate="print"/>
            <a:srcRect/>
            <a:stretch>
              <a:fillRect/>
            </a:stretch>
          </a:blipFill>
          <a:ln w="9525">
            <a:noFill/>
            <a:round/>
            <a:headEnd/>
            <a:tailEnd/>
          </a:ln>
          <a:effectLst/>
        </p:spPr>
        <p:txBody>
          <a:bodyPr/>
          <a:lstStyle/>
          <a:p>
            <a:pPr>
              <a:defRPr/>
            </a:pPr>
            <a:endParaRPr lang="zh-CN" altLang="en-US"/>
          </a:p>
        </p:txBody>
      </p:sp>
      <p:sp>
        <p:nvSpPr>
          <p:cNvPr id="12" name="Freeform 15" descr="03301930077_jrl"/>
          <p:cNvSpPr>
            <a:spLocks/>
          </p:cNvSpPr>
          <p:nvPr/>
        </p:nvSpPr>
        <p:spPr bwMode="gray">
          <a:xfrm>
            <a:off x="4508500" y="2711450"/>
            <a:ext cx="3351213" cy="2017713"/>
          </a:xfrm>
          <a:custGeom>
            <a:avLst/>
            <a:gdLst/>
            <a:ahLst/>
            <a:cxnLst>
              <a:cxn ang="0">
                <a:pos x="503" y="0"/>
              </a:cxn>
              <a:cxn ang="0">
                <a:pos x="1566" y="0"/>
              </a:cxn>
              <a:cxn ang="0">
                <a:pos x="2097" y="1268"/>
              </a:cxn>
              <a:cxn ang="0">
                <a:pos x="0" y="1271"/>
              </a:cxn>
              <a:cxn ang="0">
                <a:pos x="503" y="0"/>
              </a:cxn>
            </a:cxnLst>
            <a:rect l="0" t="0" r="r" b="b"/>
            <a:pathLst>
              <a:path w="2097" h="1271">
                <a:moveTo>
                  <a:pt x="503" y="0"/>
                </a:moveTo>
                <a:lnTo>
                  <a:pt x="1566" y="0"/>
                </a:lnTo>
                <a:lnTo>
                  <a:pt x="2097" y="1268"/>
                </a:lnTo>
                <a:lnTo>
                  <a:pt x="0" y="1271"/>
                </a:lnTo>
                <a:lnTo>
                  <a:pt x="503" y="0"/>
                </a:lnTo>
                <a:close/>
              </a:path>
            </a:pathLst>
          </a:custGeom>
          <a:blipFill dpi="0" rotWithShape="1">
            <a:blip r:embed="rId4" cstate="print"/>
            <a:srcRect/>
            <a:stretch>
              <a:fillRect/>
            </a:stretch>
          </a:blipFill>
          <a:ln w="9525">
            <a:noFill/>
            <a:round/>
            <a:headEnd/>
            <a:tailEnd/>
          </a:ln>
          <a:effectLst/>
        </p:spPr>
        <p:txBody>
          <a:bodyPr/>
          <a:lstStyle/>
          <a:p>
            <a:pPr>
              <a:defRPr/>
            </a:pPr>
            <a:endParaRPr lang="zh-CN" altLang="en-US"/>
          </a:p>
        </p:txBody>
      </p:sp>
      <p:sp>
        <p:nvSpPr>
          <p:cNvPr id="224264" name="Rectangle 8"/>
          <p:cNvSpPr>
            <a:spLocks noGrp="1" noChangeArrowheads="1"/>
          </p:cNvSpPr>
          <p:nvPr>
            <p:ph type="ctrTitle"/>
          </p:nvPr>
        </p:nvSpPr>
        <p:spPr bwMode="auto">
          <a:xfrm>
            <a:off x="762000" y="1524000"/>
            <a:ext cx="7772400" cy="479425"/>
          </a:xfrm>
        </p:spPr>
        <p:txBody>
          <a:bodyPr/>
          <a:lstStyle>
            <a:lvl1pPr algn="ctr">
              <a:defRPr sz="4000" b="1">
                <a:solidFill>
                  <a:schemeClr val="tx2"/>
                </a:solidFill>
              </a:defRPr>
            </a:lvl1pPr>
          </a:lstStyle>
          <a:p>
            <a:r>
              <a:rPr lang="zh-CN" altLang="en-US" smtClean="0"/>
              <a:t>单击此处编辑母版标题样式</a:t>
            </a:r>
            <a:endParaRPr lang="zh-CN" altLang="en-US"/>
          </a:p>
        </p:txBody>
      </p:sp>
      <p:sp>
        <p:nvSpPr>
          <p:cNvPr id="224265" name="Rectangle 9"/>
          <p:cNvSpPr>
            <a:spLocks noGrp="1" noChangeArrowheads="1"/>
          </p:cNvSpPr>
          <p:nvPr>
            <p:ph type="subTitle" idx="1"/>
          </p:nvPr>
        </p:nvSpPr>
        <p:spPr>
          <a:xfrm>
            <a:off x="1371600" y="5181600"/>
            <a:ext cx="6400800" cy="533400"/>
          </a:xfrm>
        </p:spPr>
        <p:txBody>
          <a:bodyPr/>
          <a:lstStyle>
            <a:lvl1pPr marL="0" indent="0" algn="ctr">
              <a:buFontTx/>
              <a:buNone/>
              <a:defRPr sz="2000"/>
            </a:lvl1pPr>
          </a:lstStyle>
          <a:p>
            <a:r>
              <a:rPr lang="zh-CN" altLang="en-US" smtClean="0"/>
              <a:t>单击此处编辑母版副标题样式</a:t>
            </a:r>
            <a:endParaRPr lang="zh-CN" altLang="en-US"/>
          </a:p>
        </p:txBody>
      </p:sp>
      <p:sp>
        <p:nvSpPr>
          <p:cNvPr id="13" name="Rectangle 10"/>
          <p:cNvSpPr>
            <a:spLocks noGrp="1" noChangeArrowheads="1"/>
          </p:cNvSpPr>
          <p:nvPr>
            <p:ph type="dt" sz="half" idx="10"/>
          </p:nvPr>
        </p:nvSpPr>
        <p:spPr>
          <a:xfrm>
            <a:off x="457200" y="6324600"/>
            <a:ext cx="2133600" cy="228600"/>
          </a:xfrm>
        </p:spPr>
        <p:txBody>
          <a:bodyPr/>
          <a:lstStyle>
            <a:lvl1pPr>
              <a:defRPr/>
            </a:lvl1pPr>
          </a:lstStyle>
          <a:p>
            <a:pPr>
              <a:defRPr/>
            </a:pPr>
            <a:endParaRPr lang="en-US" altLang="zh-CN"/>
          </a:p>
        </p:txBody>
      </p:sp>
      <p:sp>
        <p:nvSpPr>
          <p:cNvPr id="14" name="Rectangle 11"/>
          <p:cNvSpPr>
            <a:spLocks noGrp="1" noChangeArrowheads="1"/>
          </p:cNvSpPr>
          <p:nvPr>
            <p:ph type="ftr" sz="quarter" idx="11"/>
          </p:nvPr>
        </p:nvSpPr>
        <p:spPr>
          <a:xfrm>
            <a:off x="3124200" y="6324600"/>
            <a:ext cx="2895600" cy="228600"/>
          </a:xfrm>
        </p:spPr>
        <p:txBody>
          <a:bodyPr/>
          <a:lstStyle>
            <a:lvl1pPr>
              <a:defRPr/>
            </a:lvl1pPr>
          </a:lstStyle>
          <a:p>
            <a:pPr>
              <a:defRPr/>
            </a:pPr>
            <a:endParaRPr lang="en-US" altLang="zh-CN"/>
          </a:p>
        </p:txBody>
      </p:sp>
      <p:sp>
        <p:nvSpPr>
          <p:cNvPr id="15" name="Rectangle 12"/>
          <p:cNvSpPr>
            <a:spLocks noGrp="1" noChangeArrowheads="1"/>
          </p:cNvSpPr>
          <p:nvPr>
            <p:ph type="sldNum" sz="quarter" idx="12"/>
          </p:nvPr>
        </p:nvSpPr>
        <p:spPr>
          <a:xfrm>
            <a:off x="6553200" y="6324600"/>
            <a:ext cx="2133600" cy="228600"/>
          </a:xfrm>
        </p:spPr>
        <p:txBody>
          <a:bodyPr/>
          <a:lstStyle>
            <a:lvl1pPr>
              <a:defRPr/>
            </a:lvl1pPr>
          </a:lstStyle>
          <a:p>
            <a:pPr>
              <a:defRPr/>
            </a:pPr>
            <a:fld id="{48D491AF-F949-4945-B270-CD6BD7C66902}" type="slidenum">
              <a:rPr lang="zh-CN" altLang="en-US"/>
              <a:pPr>
                <a:defRPr/>
              </a:pPr>
              <a:t>‹#›</a:t>
            </a:fld>
            <a:endParaRPr lang="en-US" altLang="zh-CN"/>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p:txBody>
          <a:bodyPr/>
          <a:lstStyle>
            <a:lvl1pPr>
              <a:defRPr/>
            </a:lvl1pPr>
          </a:lstStyle>
          <a:p>
            <a:pPr>
              <a:defRPr/>
            </a:pPr>
            <a:fld id="{ED44082D-D78A-4994-93E2-543DCA516FB5}" type="slidenum">
              <a:rPr lang="zh-CN" altLang="en-US"/>
              <a:pPr>
                <a:defRPr/>
              </a:pPr>
              <a:t>‹#›</a:t>
            </a:fld>
            <a:endParaRPr lang="en-US" altLang="zh-CN"/>
          </a:p>
        </p:txBody>
      </p:sp>
    </p:spTree>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
          <p:cNvSpPr>
            <a:spLocks noGrp="1" noChangeArrowheads="1"/>
          </p:cNvSpPr>
          <p:nvPr>
            <p:ph type="dt" sz="half" idx="10"/>
          </p:nvPr>
        </p:nvSpPr>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p:txBody>
          <a:bodyPr/>
          <a:lstStyle>
            <a:lvl1pPr>
              <a:defRPr/>
            </a:lvl1pPr>
          </a:lstStyle>
          <a:p>
            <a:pPr>
              <a:defRPr/>
            </a:pPr>
            <a:fld id="{D913B12F-DD77-4996-ADB7-1BC113DF7397}" type="slidenum">
              <a:rPr lang="zh-CN" altLang="en-US"/>
              <a:pPr>
                <a:defRPr/>
              </a:pPr>
              <a:t>‹#›</a:t>
            </a:fld>
            <a:endParaRPr lang="en-US" altLang="zh-CN"/>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dt" sz="half" idx="10"/>
          </p:nvPr>
        </p:nvSpPr>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p:txBody>
          <a:bodyPr/>
          <a:lstStyle>
            <a:lvl1pPr>
              <a:defRPr/>
            </a:lvl1pPr>
          </a:lstStyle>
          <a:p>
            <a:pPr>
              <a:defRPr/>
            </a:pPr>
            <a:fld id="{09088975-690C-4B7A-9175-BBE876ECD4D4}" type="slidenum">
              <a:rPr lang="zh-CN" altLang="en-US"/>
              <a:pPr>
                <a:defRPr/>
              </a:pPr>
              <a:t>‹#›</a:t>
            </a:fld>
            <a:endParaRPr lang="en-US" altLang="zh-CN"/>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dt" sz="half" idx="10"/>
          </p:nvPr>
        </p:nvSpPr>
        <p:spPr/>
        <p:txBody>
          <a:bodyPr/>
          <a:lstStyle>
            <a:lvl1pPr>
              <a:defRPr/>
            </a:lvl1pPr>
          </a:lstStyle>
          <a:p>
            <a:pPr>
              <a:defRPr/>
            </a:pPr>
            <a:endParaRPr lang="en-US" altLang="zh-CN"/>
          </a:p>
        </p:txBody>
      </p:sp>
      <p:sp>
        <p:nvSpPr>
          <p:cNvPr id="8" name="Rectangle 11"/>
          <p:cNvSpPr>
            <a:spLocks noGrp="1" noChangeArrowheads="1"/>
          </p:cNvSpPr>
          <p:nvPr>
            <p:ph type="ftr" sz="quarter" idx="11"/>
          </p:nvPr>
        </p:nvSpPr>
        <p:spPr/>
        <p:txBody>
          <a:bodyPr/>
          <a:lstStyle>
            <a:lvl1pPr>
              <a:defRPr/>
            </a:lvl1pPr>
          </a:lstStyle>
          <a:p>
            <a:pPr>
              <a:defRPr/>
            </a:pPr>
            <a:endParaRPr lang="en-US" altLang="zh-CN"/>
          </a:p>
        </p:txBody>
      </p:sp>
      <p:sp>
        <p:nvSpPr>
          <p:cNvPr id="9" name="Rectangle 12"/>
          <p:cNvSpPr>
            <a:spLocks noGrp="1" noChangeArrowheads="1"/>
          </p:cNvSpPr>
          <p:nvPr>
            <p:ph type="sldNum" sz="quarter" idx="12"/>
          </p:nvPr>
        </p:nvSpPr>
        <p:spPr/>
        <p:txBody>
          <a:bodyPr/>
          <a:lstStyle>
            <a:lvl1pPr>
              <a:defRPr/>
            </a:lvl1pPr>
          </a:lstStyle>
          <a:p>
            <a:pPr>
              <a:defRPr/>
            </a:pPr>
            <a:fld id="{A30DAED0-BE64-4F92-BD4D-513A9B20F747}" type="slidenum">
              <a:rPr lang="zh-CN" altLang="en-US"/>
              <a:pPr>
                <a:defRPr/>
              </a:pPr>
              <a:t>‹#›</a:t>
            </a:fld>
            <a:endParaRPr lang="en-US" altLang="zh-CN"/>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Rectangle 10"/>
          <p:cNvSpPr>
            <a:spLocks noGrp="1" noChangeArrowheads="1"/>
          </p:cNvSpPr>
          <p:nvPr>
            <p:ph type="dt" sz="half" idx="10"/>
          </p:nvPr>
        </p:nvSpPr>
        <p:spPr/>
        <p:txBody>
          <a:bodyPr/>
          <a:lstStyle>
            <a:lvl1pPr>
              <a:defRPr/>
            </a:lvl1pPr>
          </a:lstStyle>
          <a:p>
            <a:pPr>
              <a:defRPr/>
            </a:pPr>
            <a:fld id="{01FED7FC-0942-41EA-B1A8-82E955B16EB3}" type="datetimeFigureOut">
              <a:rPr lang="zh-CN" altLang="en-US"/>
              <a:pPr>
                <a:defRPr/>
              </a:pPr>
              <a:t>2013-11-12</a:t>
            </a:fld>
            <a:endParaRPr lang="en-US" altLang="zh-CN"/>
          </a:p>
        </p:txBody>
      </p:sp>
      <p:sp>
        <p:nvSpPr>
          <p:cNvPr id="4" name="Rectangle 11"/>
          <p:cNvSpPr>
            <a:spLocks noGrp="1" noChangeArrowheads="1"/>
          </p:cNvSpPr>
          <p:nvPr>
            <p:ph type="ftr" sz="quarter" idx="11"/>
          </p:nvPr>
        </p:nvSpPr>
        <p:spPr/>
        <p:txBody>
          <a:bodyPr/>
          <a:lstStyle>
            <a:lvl1pPr>
              <a:defRPr/>
            </a:lvl1pPr>
          </a:lstStyle>
          <a:p>
            <a:pPr>
              <a:defRPr/>
            </a:pPr>
            <a:endParaRPr lang="en-US" altLang="zh-CN"/>
          </a:p>
        </p:txBody>
      </p:sp>
      <p:sp>
        <p:nvSpPr>
          <p:cNvPr id="5" name="Rectangle 12"/>
          <p:cNvSpPr>
            <a:spLocks noGrp="1" noChangeArrowheads="1"/>
          </p:cNvSpPr>
          <p:nvPr>
            <p:ph type="sldNum" sz="quarter" idx="12"/>
          </p:nvPr>
        </p:nvSpPr>
        <p:spPr/>
        <p:txBody>
          <a:bodyPr/>
          <a:lstStyle>
            <a:lvl1pPr>
              <a:defRPr/>
            </a:lvl1pPr>
          </a:lstStyle>
          <a:p>
            <a:pPr>
              <a:defRPr/>
            </a:pPr>
            <a:fld id="{FE480FA5-88F7-41C4-B74B-464FAAEBB96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a:xfrm>
            <a:off x="8483600" y="6578600"/>
            <a:ext cx="914400" cy="279400"/>
          </a:xfrm>
        </p:spPr>
        <p:txBody>
          <a:bodyPr/>
          <a:lstStyle>
            <a:lvl1pPr>
              <a:defRPr/>
            </a:lvl1pPr>
          </a:lstStyle>
          <a:p>
            <a:pPr>
              <a:defRPr/>
            </a:pPr>
            <a:fld id="{C6C76DC2-C45C-4485-9F61-8C8D7AD6B219}" type="slidenum">
              <a:rPr lang="en-US" altLang="zh-CN"/>
              <a:pPr>
                <a:defRPr/>
              </a:pPr>
              <a:t>‹#›</a:t>
            </a:fld>
            <a:endParaRPr lang="en-US" altLang="zh-CN"/>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fld id="{A8F4BBE9-8A8B-468C-8014-588F9CD4ACAB}" type="datetimeFigureOut">
              <a:rPr lang="zh-CN" altLang="en-US"/>
              <a:pPr>
                <a:defRPr/>
              </a:pPr>
              <a:t>2013-11-12</a:t>
            </a:fld>
            <a:endParaRPr lang="en-US" altLang="zh-CN"/>
          </a:p>
        </p:txBody>
      </p:sp>
      <p:sp>
        <p:nvSpPr>
          <p:cNvPr id="3" name="Rectangle 11"/>
          <p:cNvSpPr>
            <a:spLocks noGrp="1" noChangeArrowheads="1"/>
          </p:cNvSpPr>
          <p:nvPr>
            <p:ph type="ftr" sz="quarter" idx="11"/>
          </p:nvPr>
        </p:nvSpPr>
        <p:spPr/>
        <p:txBody>
          <a:bodyPr/>
          <a:lstStyle>
            <a:lvl1pPr>
              <a:defRPr/>
            </a:lvl1pPr>
          </a:lstStyle>
          <a:p>
            <a:pPr>
              <a:defRPr/>
            </a:pPr>
            <a:endParaRPr lang="zh-CN" altLang="en-US"/>
          </a:p>
        </p:txBody>
      </p:sp>
      <p:sp>
        <p:nvSpPr>
          <p:cNvPr id="4" name="Rectangle 12"/>
          <p:cNvSpPr>
            <a:spLocks noGrp="1" noChangeArrowheads="1"/>
          </p:cNvSpPr>
          <p:nvPr>
            <p:ph type="sldNum" sz="quarter" idx="12"/>
          </p:nvPr>
        </p:nvSpPr>
        <p:spPr/>
        <p:txBody>
          <a:bodyPr/>
          <a:lstStyle>
            <a:lvl1pPr>
              <a:defRPr/>
            </a:lvl1pPr>
          </a:lstStyle>
          <a:p>
            <a:pPr>
              <a:defRPr/>
            </a:pPr>
            <a:fld id="{D9DBFBC1-65CD-47D8-B5BC-EE0320E87FDA}" type="slidenum">
              <a:rPr lang="en-GB"/>
              <a:pPr>
                <a:defRPr/>
              </a:pPr>
              <a:t>‹#›</a:t>
            </a:fld>
            <a:endParaRPr lang="en-GB"/>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p:txBody>
          <a:bodyPr/>
          <a:lstStyle>
            <a:lvl1pPr>
              <a:defRPr/>
            </a:lvl1pPr>
          </a:lstStyle>
          <a:p>
            <a:pPr>
              <a:defRPr/>
            </a:pPr>
            <a:fld id="{FEF324D0-EA00-41A9-A90C-99E79BEBD6B0}" type="slidenum">
              <a:rPr lang="zh-CN" altLang="en-US"/>
              <a:pPr>
                <a:defRPr/>
              </a:pPr>
              <a:t>‹#›</a:t>
            </a:fld>
            <a:endParaRPr lang="en-US" altLang="zh-CN"/>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p:txBody>
          <a:bodyPr/>
          <a:lstStyle>
            <a:lvl1pPr>
              <a:defRPr/>
            </a:lvl1pPr>
          </a:lstStyle>
          <a:p>
            <a:pPr>
              <a:defRPr/>
            </a:pPr>
            <a:fld id="{F2CEC738-F9D1-4DA5-A3DB-79E7C34EE8C8}" type="slidenum">
              <a:rPr lang="zh-CN" altLang="en-US"/>
              <a:pPr>
                <a:defRPr/>
              </a:pPr>
              <a:t>‹#›</a:t>
            </a:fld>
            <a:endParaRPr lang="en-US" altLang="zh-CN"/>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p:txBody>
          <a:bodyPr/>
          <a:lstStyle>
            <a:lvl1pPr>
              <a:defRPr/>
            </a:lvl1pPr>
          </a:lstStyle>
          <a:p>
            <a:pPr>
              <a:defRPr/>
            </a:pPr>
            <a:fld id="{F4ACC3DE-661F-42D0-90E7-2C2CFF1668EE}" type="slidenum">
              <a:rPr lang="zh-CN" altLang="en-US"/>
              <a:pPr>
                <a:defRPr/>
              </a:pPr>
              <a:t>‹#›</a:t>
            </a:fld>
            <a:endParaRPr lang="en-US" altLang="zh-CN"/>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27038"/>
            <a:ext cx="2057400" cy="5897562"/>
          </a:xfrm>
        </p:spPr>
        <p:txBody>
          <a:bodyPr vert="eaVert"/>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a:xfrm>
            <a:off x="457200" y="4270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p:txBody>
          <a:bodyPr/>
          <a:lstStyle>
            <a:lvl1pPr>
              <a:defRPr/>
            </a:lvl1pPr>
          </a:lstStyle>
          <a:p>
            <a:pPr>
              <a:defRPr/>
            </a:pPr>
            <a:fld id="{93ED6E09-3361-4089-B929-60CFE7CF725C}" type="slidenum">
              <a:rPr lang="zh-CN" altLang="en-US"/>
              <a:pPr>
                <a:defRPr/>
              </a:pPr>
              <a:t>‹#›</a:t>
            </a:fld>
            <a:endParaRPr lang="en-US" altLang="zh-CN"/>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2"/>
          <p:cNvSpPr>
            <a:spLocks noGrp="1" noChangeArrowheads="1"/>
          </p:cNvSpPr>
          <p:nvPr>
            <p:ph type="sldNum" sz="quarter" idx="12"/>
          </p:nvPr>
        </p:nvSpPr>
        <p:spPr>
          <a:ln/>
        </p:spPr>
        <p:txBody>
          <a:bodyPr/>
          <a:lstStyle>
            <a:lvl1pPr>
              <a:defRPr/>
            </a:lvl1pPr>
          </a:lstStyle>
          <a:p>
            <a:pPr>
              <a:defRPr/>
            </a:pPr>
            <a:fld id="{7E50443C-44A8-4766-982F-3CD7878C89B4}" type="slidenum">
              <a:rPr lang="en-US" altLang="zh-CN"/>
              <a:pPr>
                <a:defRPr/>
              </a:pPr>
              <a:t>‹#›</a:t>
            </a:fld>
            <a:endParaRPr lang="en-US" altLang="zh-CN"/>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a:xfrm>
            <a:off x="8483600" y="6578600"/>
            <a:ext cx="914400" cy="279400"/>
          </a:xfrm>
        </p:spPr>
        <p:txBody>
          <a:bodyPr/>
          <a:lstStyle>
            <a:lvl1pPr>
              <a:defRPr/>
            </a:lvl1pPr>
          </a:lstStyle>
          <a:p>
            <a:pPr>
              <a:defRPr/>
            </a:pPr>
            <a:fld id="{82E28957-29DE-4439-A56B-227CDDEB54C0}" type="slidenum">
              <a:rPr lang="en-US" altLang="zh-CN"/>
              <a:pPr>
                <a:defRPr/>
              </a:pPr>
              <a:t>‹#›</a:t>
            </a:fld>
            <a:endParaRPr lang="en-US" altLang="zh-CN"/>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a:defRPr/>
            </a:pPr>
            <a:fld id="{04874EBD-CE34-4B8A-85DF-9B29587B8830}" type="slidenum">
              <a:rPr lang="en-US" altLang="zh-CN"/>
              <a:pPr>
                <a:defRPr/>
              </a:pPr>
              <a:t>‹#›</a:t>
            </a:fld>
            <a:endParaRPr lang="en-US" altLang="zh-CN"/>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pPr lvl="0"/>
            <a:r>
              <a:rPr lang="zh-CN" altLang="en-US" noProof="0" smtClean="0"/>
              <a:t>单击图标添加表格</a:t>
            </a:r>
          </a:p>
        </p:txBody>
      </p:sp>
      <p:sp>
        <p:nvSpPr>
          <p:cNvPr id="4" name="Rectangle 4"/>
          <p:cNvSpPr>
            <a:spLocks noGrp="1" noChangeArrowheads="1"/>
          </p:cNvSpPr>
          <p:nvPr>
            <p:ph type="sldNum" sz="quarter" idx="10"/>
          </p:nvPr>
        </p:nvSpPr>
        <p:spPr>
          <a:xfrm>
            <a:off x="76200" y="6248400"/>
            <a:ext cx="990600" cy="457200"/>
          </a:xfrm>
        </p:spPr>
        <p:txBody>
          <a:bodyPr/>
          <a:lstStyle>
            <a:lvl1pPr>
              <a:defRPr/>
            </a:lvl1pPr>
          </a:lstStyle>
          <a:p>
            <a:pPr>
              <a:defRPr/>
            </a:pPr>
            <a:fld id="{D957272F-EF0F-47BA-BE85-909325609E0E}" type="slidenum">
              <a:rPr lang="en-US" altLang="zh-CN"/>
              <a:pPr>
                <a:defRPr/>
              </a:pPr>
              <a:t>‹#›</a:t>
            </a:fld>
            <a:endParaRPr lang="en-US" altLang="zh-CN"/>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a:xfrm>
            <a:off x="8483600" y="6578600"/>
            <a:ext cx="914400" cy="279400"/>
          </a:xfrm>
        </p:spPr>
        <p:txBody>
          <a:bodyPr/>
          <a:lstStyle>
            <a:lvl1pPr>
              <a:defRPr/>
            </a:lvl1pPr>
          </a:lstStyle>
          <a:p>
            <a:pPr>
              <a:defRPr/>
            </a:pPr>
            <a:fld id="{F0232564-B2EE-4529-ACF1-200414540963}"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E4E1AF0-66DF-4D3E-B95E-E3722C07AA2F}" type="slidenum">
              <a:rPr lang="en-US" altLang="zh-CN"/>
              <a:pPr>
                <a:defRPr/>
              </a:pPr>
              <a:t>‹#›</a:t>
            </a:fld>
            <a:endParaRPr lang="en-US" altLang="zh-CN"/>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p:txBody>
          <a:bodyPr/>
          <a:lstStyle>
            <a:lvl1pPr>
              <a:defRPr/>
            </a:lvl1pPr>
          </a:lstStyle>
          <a:p>
            <a:pPr>
              <a:defRPr/>
            </a:pPr>
            <a:endParaRPr lang="en-US" altLang="zh-CN"/>
          </a:p>
        </p:txBody>
      </p:sp>
      <p:sp>
        <p:nvSpPr>
          <p:cNvPr id="7" name="灯片编号占位符 6"/>
          <p:cNvSpPr>
            <a:spLocks noGrp="1"/>
          </p:cNvSpPr>
          <p:nvPr>
            <p:ph type="sldNum" sz="quarter" idx="11"/>
          </p:nvPr>
        </p:nvSpPr>
        <p:spPr/>
        <p:txBody>
          <a:bodyPr/>
          <a:lstStyle>
            <a:lvl1pPr>
              <a:defRPr/>
            </a:lvl1pPr>
          </a:lstStyle>
          <a:p>
            <a:pPr>
              <a:defRPr/>
            </a:pPr>
            <a:fld id="{D63AC952-D0B5-429A-93FA-FB7E9FFC0F61}" type="slidenum">
              <a:rPr lang="en-US" altLang="zh-CN"/>
              <a:pPr>
                <a:defRPr/>
              </a:pPr>
              <a:t>‹#›</a:t>
            </a:fld>
            <a:endParaRPr lang="en-US" altLang="zh-CN"/>
          </a:p>
        </p:txBody>
      </p:sp>
      <p:sp>
        <p:nvSpPr>
          <p:cNvPr id="8" name="页脚占位符 7"/>
          <p:cNvSpPr>
            <a:spLocks noGrp="1"/>
          </p:cNvSpPr>
          <p:nvPr>
            <p:ph type="ftr" sz="quarter" idx="12"/>
          </p:nvPr>
        </p:nvSpPr>
        <p:spPr/>
        <p:txBody>
          <a:bodyPr/>
          <a:lstStyle>
            <a:lvl1pPr>
              <a:defRPr/>
            </a:lvl1pPr>
          </a:lstStyle>
          <a:p>
            <a:pPr>
              <a:defRPr/>
            </a:pPr>
            <a:endParaRPr lang="en-US" altLang="zh-CN"/>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p:txBody>
          <a:bodyPr/>
          <a:lstStyle>
            <a:lvl1pPr>
              <a:defRPr/>
            </a:lvl1pPr>
          </a:lstStyle>
          <a:p>
            <a:pPr>
              <a:defRPr/>
            </a:pPr>
            <a:endParaRPr lang="en-US" altLang="zh-CN"/>
          </a:p>
        </p:txBody>
      </p:sp>
      <p:sp>
        <p:nvSpPr>
          <p:cNvPr id="7" name="灯片编号占位符 6"/>
          <p:cNvSpPr>
            <a:spLocks noGrp="1"/>
          </p:cNvSpPr>
          <p:nvPr>
            <p:ph type="sldNum" sz="quarter" idx="11"/>
          </p:nvPr>
        </p:nvSpPr>
        <p:spPr/>
        <p:txBody>
          <a:bodyPr/>
          <a:lstStyle>
            <a:lvl1pPr>
              <a:defRPr/>
            </a:lvl1pPr>
          </a:lstStyle>
          <a:p>
            <a:pPr>
              <a:defRPr/>
            </a:pPr>
            <a:fld id="{FACF5538-2487-41E1-9085-46F58ED1A990}" type="slidenum">
              <a:rPr lang="en-US" altLang="zh-CN"/>
              <a:pPr>
                <a:defRPr/>
              </a:pPr>
              <a:t>‹#›</a:t>
            </a:fld>
            <a:endParaRPr lang="en-US" altLang="zh-CN"/>
          </a:p>
        </p:txBody>
      </p:sp>
      <p:sp>
        <p:nvSpPr>
          <p:cNvPr id="8" name="页脚占位符 7"/>
          <p:cNvSpPr>
            <a:spLocks noGrp="1"/>
          </p:cNvSpPr>
          <p:nvPr>
            <p:ph type="ftr" sz="quarter" idx="12"/>
          </p:nvPr>
        </p:nvSpPr>
        <p:spPr/>
        <p:txBody>
          <a:bodyPr/>
          <a:lstStyle>
            <a:lvl1pPr>
              <a:defRPr/>
            </a:lvl1pPr>
          </a:lstStyle>
          <a:p>
            <a:pPr>
              <a:defRPr/>
            </a:pPr>
            <a:endParaRPr lang="en-US" altLang="zh-CN"/>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4424DEF-67DC-4302-85B2-78703EBE34B1}" type="datetimeFigureOut">
              <a:rPr lang="zh-CN" altLang="en-US"/>
              <a:pPr>
                <a:defRPr/>
              </a:pPr>
              <a:t>2013-11-12</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311D5C1-C2C8-4F0D-8ED1-359D397222F5}" type="slidenum">
              <a:rPr lang="zh-CN" altLang="en-US"/>
              <a:pPr>
                <a:defRPr/>
              </a:pPr>
              <a:t>‹#›</a:t>
            </a:fld>
            <a:endParaRPr lang="en-US" altLang="zh-CN"/>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779F13F-876B-42D3-8435-BD8B2D0E24BD}" type="datetimeFigureOut">
              <a:rPr lang="zh-CN" altLang="en-US"/>
              <a:pPr>
                <a:defRPr/>
              </a:pPr>
              <a:t>2013-11-12</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F40B2AA-0C7A-4457-B01C-E03BD141C0C9}" type="slidenum">
              <a:rPr lang="zh-CN" altLang="en-US"/>
              <a:pPr>
                <a:defRPr/>
              </a:pPr>
              <a:t>‹#›</a:t>
            </a:fld>
            <a:endParaRPr lang="en-US" altLang="zh-CN"/>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6AD017E3-71AD-4F81-A04B-A1888AB3B1BB}" type="datetimeFigureOut">
              <a:rPr lang="zh-CN" altLang="en-US"/>
              <a:pPr>
                <a:defRPr/>
              </a:pPr>
              <a:t>2013-11-12</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9CA981C-7B25-4620-9ABA-27A921A443A7}" type="slidenum">
              <a:rPr lang="zh-CN" altLang="en-US"/>
              <a:pPr>
                <a:defRPr/>
              </a:pPr>
              <a:t>‹#›</a:t>
            </a:fld>
            <a:endParaRPr lang="en-US" altLang="zh-CN"/>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E972DEF-F261-43FF-818B-7E6BD8CEB890}" type="datetimeFigureOut">
              <a:rPr lang="zh-CN" altLang="en-US"/>
              <a:pPr>
                <a:defRPr/>
              </a:pPr>
              <a:t>2013-11-12</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A9F7A56-286C-4FA1-9A7E-6C4224946250}" type="slidenum">
              <a:rPr lang="zh-CN" altLang="en-US"/>
              <a:pPr>
                <a:defRPr/>
              </a:pPr>
              <a:t>‹#›</a:t>
            </a:fld>
            <a:endParaRPr lang="en-US" altLang="zh-CN"/>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05E91388-7A74-44F0-A6AE-FCD6633B504C}" type="datetimeFigureOut">
              <a:rPr lang="zh-CN" altLang="en-US"/>
              <a:pPr>
                <a:defRPr/>
              </a:pPr>
              <a:t>2013-11-12</a:t>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87096897-1AA6-4944-AD4F-BF44356FA367}" type="slidenum">
              <a:rPr lang="zh-CN" altLang="en-US"/>
              <a:pPr>
                <a:defRPr/>
              </a:pPr>
              <a:t>‹#›</a:t>
            </a:fld>
            <a:endParaRPr lang="en-US" altLang="zh-CN"/>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462E1A75-6030-4FAD-BDAA-C14D697A8EEE}" type="datetimeFigureOut">
              <a:rPr lang="zh-CN" altLang="en-US"/>
              <a:pPr>
                <a:defRPr/>
              </a:pPr>
              <a:t>2013-11-12</a:t>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5A8A20D8-2C0F-4201-9389-297FAD5A9C42}" type="slidenum">
              <a:rPr lang="zh-CN" altLang="en-US"/>
              <a:pPr>
                <a:defRPr/>
              </a:pPr>
              <a:t>‹#›</a:t>
            </a:fld>
            <a:endParaRPr lang="en-US" altLang="zh-CN"/>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C71B388-80C0-4F00-BC70-A3FF9170A6F2}" type="datetimeFigureOut">
              <a:rPr lang="zh-CN" altLang="en-US"/>
              <a:pPr>
                <a:defRPr/>
              </a:pPr>
              <a:t>2013-11-12</a:t>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7A5A3A7E-903B-459A-BF62-04BD43E814AE}" type="slidenum">
              <a:rPr lang="zh-CN" altLang="en-US"/>
              <a:pPr>
                <a:defRPr/>
              </a:pPr>
              <a:t>‹#›</a:t>
            </a:fld>
            <a:endParaRPr lang="en-US" altLang="zh-CN"/>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9404443E-E377-47A2-84E8-DD443772096F}" type="datetimeFigureOut">
              <a:rPr lang="zh-CN" altLang="en-US"/>
              <a:pPr>
                <a:defRPr/>
              </a:pPr>
              <a:t>2013-11-12</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C9A818B-1179-4E23-B449-76181C43CA4A}"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203250D-E3B0-44FE-8FAB-33D2C86B693F}" type="slidenum">
              <a:rPr lang="en-US" altLang="zh-CN"/>
              <a:pPr>
                <a:defRPr/>
              </a:pPr>
              <a:t>‹#›</a:t>
            </a:fld>
            <a:endParaRPr lang="en-US" altLang="zh-CN"/>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B641F4F-E74B-4A12-9573-BD3E6299B272}" type="datetimeFigureOut">
              <a:rPr lang="zh-CN" altLang="en-US"/>
              <a:pPr>
                <a:defRPr/>
              </a:pPr>
              <a:t>2013-11-12</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66176B4-19E2-459A-9040-6CD94D8C58EB}" type="slidenum">
              <a:rPr lang="zh-CN" altLang="en-US"/>
              <a:pPr>
                <a:defRPr/>
              </a:pPr>
              <a:t>‹#›</a:t>
            </a:fld>
            <a:endParaRPr lang="en-US" altLang="zh-CN"/>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0798D4B-57C4-45E4-95AE-733239775CB1}" type="datetimeFigureOut">
              <a:rPr lang="zh-CN" altLang="en-US"/>
              <a:pPr>
                <a:defRPr/>
              </a:pPr>
              <a:t>2013-11-12</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AB8F8756-C704-4D90-B830-969994BF6FE4}" type="slidenum">
              <a:rPr lang="zh-CN" altLang="en-US"/>
              <a:pPr>
                <a:defRPr/>
              </a:pPr>
              <a:t>‹#›</a:t>
            </a:fld>
            <a:endParaRPr lang="en-US" altLang="zh-CN"/>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89C3504-0AD7-430B-9111-0A00272A2AC8}" type="datetimeFigureOut">
              <a:rPr lang="zh-CN" altLang="en-US"/>
              <a:pPr>
                <a:defRPr/>
              </a:pPr>
              <a:t>2013-11-12</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8DDAD0A-587B-4A8C-9337-4B0EF0BB9762}" type="slidenum">
              <a:rPr lang="zh-CN" altLang="en-US"/>
              <a:pPr>
                <a:defRPr/>
              </a:pPr>
              <a:t>‹#›</a:t>
            </a:fld>
            <a:endParaRPr lang="en-US" altLang="zh-CN"/>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endParaRPr lang="en-US" altLang="zh-CN"/>
          </a:p>
        </p:txBody>
      </p:sp>
      <p:sp>
        <p:nvSpPr>
          <p:cNvPr id="4" name="页脚占位符 4"/>
          <p:cNvSpPr>
            <a:spLocks noGrp="1" noChangeArrowheads="1"/>
          </p:cNvSpPr>
          <p:nvPr>
            <p:ph type="ftr" sz="quarter" idx="11"/>
          </p:nvPr>
        </p:nvSpPr>
        <p:spPr>
          <a:ln/>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195C1C58-5B6D-4A89-9442-5A0F5D54D568}" type="slidenum">
              <a:rPr lang="en-US" altLang="zh-CN"/>
              <a:pPr>
                <a:defRPr/>
              </a:pPr>
              <a:t>‹#›</a:t>
            </a:fld>
            <a:endParaRPr lang="en-US" altLang="zh-CN"/>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3"/>
          <p:cNvSpPr>
            <a:spLocks noGrp="1" noChangeArrowheads="1"/>
          </p:cNvSpPr>
          <p:nvPr>
            <p:ph type="dt" sz="half" idx="10"/>
          </p:nvPr>
        </p:nvSpPr>
        <p:spPr>
          <a:ln/>
        </p:spPr>
        <p:txBody>
          <a:bodyPr/>
          <a:lstStyle>
            <a:lvl1pPr>
              <a:defRPr/>
            </a:lvl1pPr>
          </a:lstStyle>
          <a:p>
            <a:pPr>
              <a:defRPr/>
            </a:pPr>
            <a:endParaRPr lang="en-US" altLang="zh-CN"/>
          </a:p>
        </p:txBody>
      </p:sp>
      <p:sp>
        <p:nvSpPr>
          <p:cNvPr id="7" name="页脚占位符 4"/>
          <p:cNvSpPr>
            <a:spLocks noGrp="1" noChangeArrowheads="1"/>
          </p:cNvSpPr>
          <p:nvPr>
            <p:ph type="ftr" sz="quarter" idx="11"/>
          </p:nvPr>
        </p:nvSpPr>
        <p:spPr>
          <a:ln/>
        </p:spPr>
        <p:txBody>
          <a:bodyPr/>
          <a:lstStyle>
            <a:lvl1pPr>
              <a:defRPr/>
            </a:lvl1pPr>
          </a:lstStyle>
          <a:p>
            <a:pPr>
              <a:defRPr/>
            </a:pPr>
            <a:endParaRPr lang="en-US" altLang="zh-CN"/>
          </a:p>
        </p:txBody>
      </p:sp>
      <p:sp>
        <p:nvSpPr>
          <p:cNvPr id="8" name="灯片编号占位符 5"/>
          <p:cNvSpPr>
            <a:spLocks noGrp="1" noChangeArrowheads="1"/>
          </p:cNvSpPr>
          <p:nvPr>
            <p:ph type="sldNum" sz="quarter" idx="12"/>
          </p:nvPr>
        </p:nvSpPr>
        <p:spPr>
          <a:ln/>
        </p:spPr>
        <p:txBody>
          <a:bodyPr/>
          <a:lstStyle>
            <a:lvl1pPr>
              <a:defRPr/>
            </a:lvl1pPr>
          </a:lstStyle>
          <a:p>
            <a:pPr>
              <a:defRPr/>
            </a:pPr>
            <a:fld id="{8826FC5E-B640-42A0-967C-98E238E7FCC3}" type="slidenum">
              <a:rPr lang="en-US" altLang="zh-CN"/>
              <a:pPr>
                <a:defRPr/>
              </a:pPr>
              <a:t>‹#›</a:t>
            </a:fld>
            <a:endParaRPr lang="en-US" altLang="zh-CN"/>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3"/>
          <p:cNvSpPr>
            <a:spLocks noGrp="1" noChangeArrowheads="1"/>
          </p:cNvSpPr>
          <p:nvPr>
            <p:ph type="dt" sz="half" idx="10"/>
          </p:nvPr>
        </p:nvSpPr>
        <p:spPr>
          <a:ln/>
        </p:spPr>
        <p:txBody>
          <a:bodyPr/>
          <a:lstStyle>
            <a:lvl1pPr>
              <a:defRPr/>
            </a:lvl1pPr>
          </a:lstStyle>
          <a:p>
            <a:pPr>
              <a:defRPr/>
            </a:pPr>
            <a:endParaRPr lang="en-US" altLang="zh-CN"/>
          </a:p>
        </p:txBody>
      </p:sp>
      <p:sp>
        <p:nvSpPr>
          <p:cNvPr id="7" name="页脚占位符 4"/>
          <p:cNvSpPr>
            <a:spLocks noGrp="1" noChangeArrowheads="1"/>
          </p:cNvSpPr>
          <p:nvPr>
            <p:ph type="ftr" sz="quarter" idx="11"/>
          </p:nvPr>
        </p:nvSpPr>
        <p:spPr>
          <a:ln/>
        </p:spPr>
        <p:txBody>
          <a:bodyPr/>
          <a:lstStyle>
            <a:lvl1pPr>
              <a:defRPr/>
            </a:lvl1pPr>
          </a:lstStyle>
          <a:p>
            <a:pPr>
              <a:defRPr/>
            </a:pPr>
            <a:endParaRPr lang="en-US" altLang="zh-CN"/>
          </a:p>
        </p:txBody>
      </p:sp>
      <p:sp>
        <p:nvSpPr>
          <p:cNvPr id="8" name="灯片编号占位符 5"/>
          <p:cNvSpPr>
            <a:spLocks noGrp="1" noChangeArrowheads="1"/>
          </p:cNvSpPr>
          <p:nvPr>
            <p:ph type="sldNum" sz="quarter" idx="12"/>
          </p:nvPr>
        </p:nvSpPr>
        <p:spPr>
          <a:ln/>
        </p:spPr>
        <p:txBody>
          <a:bodyPr/>
          <a:lstStyle>
            <a:lvl1pPr>
              <a:defRPr/>
            </a:lvl1pPr>
          </a:lstStyle>
          <a:p>
            <a:pPr>
              <a:defRPr/>
            </a:pPr>
            <a:fld id="{C6CE97D8-2150-4A31-A831-84E990905A8D}" type="slidenum">
              <a:rPr lang="en-US" altLang="zh-CN"/>
              <a:pPr>
                <a:defRPr/>
              </a:pPr>
              <a:t>‹#›</a:t>
            </a:fld>
            <a:endParaRPr lang="en-US" altLang="zh-CN"/>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9BFCD63-75D1-4EAC-A8F3-0AD0E52576A6}" type="slidenum">
              <a:rPr lang="en-US" altLang="zh-CN"/>
              <a:pPr>
                <a:defRPr/>
              </a:pPr>
              <a:t>‹#›</a:t>
            </a:fld>
            <a:endParaRPr lang="en-US" altLang="zh-CN"/>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B8BA61EA-E486-4B38-B37D-1503CA1CC9CE}" type="slidenum">
              <a:rPr lang="en-US" altLang="zh-CN"/>
              <a:pPr>
                <a:defRPr/>
              </a:pPr>
              <a:t>‹#›</a:t>
            </a:fld>
            <a:endParaRPr lang="en-US" altLang="zh-CN"/>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8698EC2-6340-4181-8ED0-12957E8A60A3}" type="datetimeFigureOut">
              <a:rPr lang="zh-CN" altLang="en-US"/>
              <a:pPr>
                <a:defRPr/>
              </a:pPr>
              <a:t>2013-11-12</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5E4E296-5E79-42D7-891D-C6DDBFC31246}" type="slidenum">
              <a:rPr lang="zh-CN" alt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77B1FD8-7AE7-4A97-A60E-FEA8A4FC86A9}" type="datetimeFigureOut">
              <a:rPr lang="zh-CN" altLang="en-US"/>
              <a:pPr>
                <a:defRPr/>
              </a:pPr>
              <a:t>2013-11-12</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53D7DAD-CA10-4DBD-BB5F-C4B18EB38621}" type="slidenum">
              <a:rPr lang="zh-CN" alt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728A6B2-628E-486B-B125-77071ABD6040}" type="slidenum">
              <a:rPr lang="en-US" altLang="zh-CN"/>
              <a:pPr>
                <a:defRPr/>
              </a:pPr>
              <a:t>‹#›</a:t>
            </a:fld>
            <a:endParaRPr lang="en-US" altLang="zh-CN"/>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B25C75C7-53FE-4993-9926-B678748091C8}" type="datetimeFigureOut">
              <a:rPr lang="zh-CN" altLang="en-US"/>
              <a:pPr>
                <a:defRPr/>
              </a:pPr>
              <a:t>2013-11-12</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F00CCD3-90AE-44D6-A7F8-4D6461789DE9}" type="slidenum">
              <a:rPr lang="zh-CN" alt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65291D77-C845-477E-B73C-B7E7F87908AB}" type="datetimeFigureOut">
              <a:rPr lang="zh-CN" altLang="en-US"/>
              <a:pPr>
                <a:defRPr/>
              </a:pPr>
              <a:t>2013-11-12</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BB96C81-D14D-4B5E-B04B-E18AB53D7974}" type="slidenum">
              <a:rPr lang="zh-CN" alt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FC2CDFC3-C5A1-4B26-AE85-2C5DB061D953}" type="datetimeFigureOut">
              <a:rPr lang="zh-CN" altLang="en-US"/>
              <a:pPr>
                <a:defRPr/>
              </a:pPr>
              <a:t>2013-11-12</a:t>
            </a:fld>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7E696B7-7BB8-4733-B679-1F6A4FC423E3}" type="slidenum">
              <a:rPr lang="zh-CN" alt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A15BAA4-7584-458B-8F80-990560298BA8}" type="datetimeFigureOut">
              <a:rPr lang="zh-CN" altLang="en-US"/>
              <a:pPr>
                <a:defRPr/>
              </a:pPr>
              <a:t>2013-11-12</a:t>
            </a:fld>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C394F2AC-62CE-4D49-B50B-1B137C9B118B}" type="slidenum">
              <a:rPr lang="zh-CN" alt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A0D41AF4-868A-4B95-89D8-5CF55D0008B0}" type="datetimeFigureOut">
              <a:rPr lang="zh-CN" altLang="en-US"/>
              <a:pPr>
                <a:defRPr/>
              </a:pPr>
              <a:t>2013-11-12</a:t>
            </a:fld>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79CAB072-E9D8-4F5B-AD16-9E367E7E07F2}" type="slidenum">
              <a:rPr lang="zh-CN" alt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98AB439-E9BC-4C9A-B0B6-670DB3EE86A7}" type="datetimeFigureOut">
              <a:rPr lang="zh-CN" altLang="en-US"/>
              <a:pPr>
                <a:defRPr/>
              </a:pPr>
              <a:t>2013-11-12</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0175ECA-4F2B-44C0-8217-E698AF04A072}" type="slidenum">
              <a:rPr lang="zh-CN" alt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6596605D-F498-4D18-9926-10B2185EA09D}" type="datetimeFigureOut">
              <a:rPr lang="zh-CN" altLang="en-US"/>
              <a:pPr>
                <a:defRPr/>
              </a:pPr>
              <a:t>2013-11-12</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CFD4951-A395-47EB-B058-30AC9E5753EE}" type="slidenum">
              <a:rPr lang="zh-CN" alt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2CD5760-0966-439D-AC2E-031052D2A596}" type="datetimeFigureOut">
              <a:rPr lang="zh-CN" altLang="en-US"/>
              <a:pPr>
                <a:defRPr/>
              </a:pPr>
              <a:t>2013-11-12</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7CCB70F-A9BE-45ED-A16A-56EC2BEEF891}" type="slidenum">
              <a:rPr lang="zh-CN" alt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16967A-B913-449D-9DC3-5F3A5F721F83}" type="datetimeFigureOut">
              <a:rPr lang="zh-CN" altLang="en-US"/>
              <a:pPr>
                <a:defRPr/>
              </a:pPr>
              <a:t>2013-11-12</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7BB9E0E-C0CC-4504-B4C5-443EE3034103}" type="slidenum">
              <a:rPr lang="zh-CN" alt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grpSp>
        <p:nvGrpSpPr>
          <p:cNvPr id="2" name="组合 15"/>
          <p:cNvGrpSpPr>
            <a:grpSpLocks/>
          </p:cNvGrpSpPr>
          <p:nvPr/>
        </p:nvGrpSpPr>
        <p:grpSpPr bwMode="auto">
          <a:xfrm>
            <a:off x="-3175" y="4953000"/>
            <a:ext cx="9147175" cy="1911350"/>
            <a:chOff x="-3765" y="4832896"/>
            <a:chExt cx="9147765" cy="2032192"/>
          </a:xfrm>
        </p:grpSpPr>
        <p:sp>
          <p:nvSpPr>
            <p:cNvPr id="6" name="任意多边形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任意多边形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任意多边形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CN" altLang="en-US" smtClean="0"/>
              <a:t>单击此处编辑母版副标题样式</a:t>
            </a:r>
            <a:endParaRPr lang="en-US"/>
          </a:p>
        </p:txBody>
      </p:sp>
      <p:sp>
        <p:nvSpPr>
          <p:cNvPr id="11" name="日期占位符 29"/>
          <p:cNvSpPr>
            <a:spLocks noGrp="1"/>
          </p:cNvSpPr>
          <p:nvPr>
            <p:ph type="dt" sz="half" idx="10"/>
          </p:nvPr>
        </p:nvSpPr>
        <p:spPr/>
        <p:txBody>
          <a:bodyPr/>
          <a:lstStyle>
            <a:lvl1pPr>
              <a:defRPr>
                <a:solidFill>
                  <a:srgbClr val="FFFFFF"/>
                </a:solidFill>
              </a:defRPr>
            </a:lvl1pPr>
            <a:extLst/>
          </a:lstStyle>
          <a:p>
            <a:pPr>
              <a:defRPr/>
            </a:pPr>
            <a:fld id="{4E4CB5EC-26EE-4F5C-B177-CDAFDD2D2C94}" type="datetimeFigureOut">
              <a:rPr lang="zh-CN" altLang="en-US"/>
              <a:pPr>
                <a:defRPr/>
              </a:pPr>
              <a:t>2013-11-12</a:t>
            </a:fld>
            <a:endParaRPr lang="en-US" altLang="zh-CN"/>
          </a:p>
        </p:txBody>
      </p:sp>
      <p:sp>
        <p:nvSpPr>
          <p:cNvPr id="12" name="页脚占位符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zh-CN"/>
          </a:p>
        </p:txBody>
      </p:sp>
      <p:sp>
        <p:nvSpPr>
          <p:cNvPr id="13" name="灯片编号占位符 26"/>
          <p:cNvSpPr>
            <a:spLocks noGrp="1"/>
          </p:cNvSpPr>
          <p:nvPr>
            <p:ph type="sldNum" sz="quarter" idx="12"/>
          </p:nvPr>
        </p:nvSpPr>
        <p:spPr/>
        <p:txBody>
          <a:bodyPr/>
          <a:lstStyle>
            <a:lvl1pPr>
              <a:defRPr>
                <a:solidFill>
                  <a:srgbClr val="FFFFFF"/>
                </a:solidFill>
              </a:defRPr>
            </a:lvl1pPr>
            <a:extLst/>
          </a:lstStyle>
          <a:p>
            <a:pPr>
              <a:defRPr/>
            </a:pPr>
            <a:fld id="{4D5D1EF8-1EE6-449E-A918-01AE5EB2C39F}"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16C9C047-A42E-49C9-8D75-0A351D026CF8}" type="slidenum">
              <a:rPr lang="en-US" altLang="zh-CN"/>
              <a:pPr>
                <a:defRPr/>
              </a:pPr>
              <a:t>‹#›</a:t>
            </a:fld>
            <a:endParaRPr lang="en-US" altLang="zh-CN"/>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标题 6"/>
          <p:cNvSpPr>
            <a:spLocks noGrp="1"/>
          </p:cNvSpPr>
          <p:nvPr>
            <p:ph type="title"/>
          </p:nvPr>
        </p:nvSpPr>
        <p:spPr/>
        <p:txBody>
          <a:bodyPr rtlCol="0"/>
          <a:lstStyle>
            <a:extLst/>
          </a:lstStyle>
          <a:p>
            <a:r>
              <a:rPr lang="zh-CN" altLang="en-US" smtClean="0"/>
              <a:t>单击此处编辑母版标题样式</a:t>
            </a:r>
            <a:endParaRPr lang="en-US"/>
          </a:p>
        </p:txBody>
      </p:sp>
      <p:sp>
        <p:nvSpPr>
          <p:cNvPr id="4" name="日期占位符 3"/>
          <p:cNvSpPr>
            <a:spLocks noGrp="1"/>
          </p:cNvSpPr>
          <p:nvPr>
            <p:ph type="dt" sz="half" idx="10"/>
          </p:nvPr>
        </p:nvSpPr>
        <p:spPr/>
        <p:txBody>
          <a:bodyPr/>
          <a:lstStyle>
            <a:lvl1pPr>
              <a:defRPr/>
            </a:lvl1pPr>
            <a:extLst/>
          </a:lstStyle>
          <a:p>
            <a:pPr>
              <a:defRPr/>
            </a:pPr>
            <a:fld id="{C5049AA6-3BD0-44BE-9E43-407A3FA2394E}" type="datetimeFigureOut">
              <a:rPr lang="zh-CN" altLang="en-US"/>
              <a:pPr>
                <a:defRPr/>
              </a:pPr>
              <a:t>2013-11-12</a:t>
            </a:fld>
            <a:endParaRPr lang="en-US" altLang="zh-CN"/>
          </a:p>
        </p:txBody>
      </p:sp>
      <p:sp>
        <p:nvSpPr>
          <p:cNvPr id="5" name="页脚占位符 4"/>
          <p:cNvSpPr>
            <a:spLocks noGrp="1"/>
          </p:cNvSpPr>
          <p:nvPr>
            <p:ph type="ftr" sz="quarter" idx="11"/>
          </p:nvPr>
        </p:nvSpPr>
        <p:spPr/>
        <p:txBody>
          <a:bodyPr/>
          <a:lstStyle>
            <a:lvl1pPr>
              <a:defRPr/>
            </a:lvl1pPr>
            <a:extLst/>
          </a:lstStyle>
          <a:p>
            <a:pPr>
              <a:defRPr/>
            </a:pPr>
            <a:endParaRPr lang="en-US" altLang="zh-CN"/>
          </a:p>
        </p:txBody>
      </p:sp>
      <p:sp>
        <p:nvSpPr>
          <p:cNvPr id="6" name="灯片编号占位符 5"/>
          <p:cNvSpPr>
            <a:spLocks noGrp="1"/>
          </p:cNvSpPr>
          <p:nvPr>
            <p:ph type="sldNum" sz="quarter" idx="12"/>
          </p:nvPr>
        </p:nvSpPr>
        <p:spPr/>
        <p:txBody>
          <a:bodyPr/>
          <a:lstStyle>
            <a:lvl1pPr>
              <a:defRPr/>
            </a:lvl1pPr>
            <a:extLst/>
          </a:lstStyle>
          <a:p>
            <a:pPr>
              <a:defRPr/>
            </a:pPr>
            <a:fld id="{D848179A-C6FC-498B-8C49-2FEA773C033D}" type="slidenum">
              <a:rPr lang="zh-CN" altLang="en-US"/>
              <a:pPr>
                <a:defRPr/>
              </a:pPr>
              <a:t>‹#›</a:t>
            </a:fld>
            <a:endParaRPr lang="en-US" altLang="zh-CN"/>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CN" altLang="en-US" smtClean="0"/>
              <a:t>单击此处编辑母版文本样式</a:t>
            </a:r>
          </a:p>
        </p:txBody>
      </p:sp>
      <p:sp>
        <p:nvSpPr>
          <p:cNvPr id="6" name="日期占位符 3"/>
          <p:cNvSpPr>
            <a:spLocks noGrp="1"/>
          </p:cNvSpPr>
          <p:nvPr>
            <p:ph type="dt" sz="half" idx="10"/>
          </p:nvPr>
        </p:nvSpPr>
        <p:spPr/>
        <p:txBody>
          <a:bodyPr/>
          <a:lstStyle>
            <a:lvl1pPr>
              <a:defRPr/>
            </a:lvl1pPr>
            <a:extLst/>
          </a:lstStyle>
          <a:p>
            <a:pPr>
              <a:defRPr/>
            </a:pPr>
            <a:fld id="{A7239B70-A1C9-41EE-9214-C02B449B149E}" type="datetimeFigureOut">
              <a:rPr lang="zh-CN" altLang="en-US"/>
              <a:pPr>
                <a:defRPr/>
              </a:pPr>
              <a:t>2013-11-12</a:t>
            </a:fld>
            <a:endParaRPr lang="en-US" altLang="zh-CN"/>
          </a:p>
        </p:txBody>
      </p:sp>
      <p:sp>
        <p:nvSpPr>
          <p:cNvPr id="7" name="页脚占位符 4"/>
          <p:cNvSpPr>
            <a:spLocks noGrp="1"/>
          </p:cNvSpPr>
          <p:nvPr>
            <p:ph type="ftr" sz="quarter" idx="11"/>
          </p:nvPr>
        </p:nvSpPr>
        <p:spPr/>
        <p:txBody>
          <a:bodyPr/>
          <a:lstStyle>
            <a:lvl1pPr>
              <a:defRPr/>
            </a:lvl1pPr>
            <a:extLst/>
          </a:lstStyle>
          <a:p>
            <a:pPr>
              <a:defRPr/>
            </a:pPr>
            <a:endParaRPr lang="en-US" altLang="zh-CN"/>
          </a:p>
        </p:txBody>
      </p:sp>
      <p:sp>
        <p:nvSpPr>
          <p:cNvPr id="8" name="灯片编号占位符 5"/>
          <p:cNvSpPr>
            <a:spLocks noGrp="1"/>
          </p:cNvSpPr>
          <p:nvPr>
            <p:ph type="sldNum" sz="quarter" idx="12"/>
          </p:nvPr>
        </p:nvSpPr>
        <p:spPr/>
        <p:txBody>
          <a:bodyPr/>
          <a:lstStyle>
            <a:lvl1pPr>
              <a:defRPr/>
            </a:lvl1pPr>
            <a:extLst/>
          </a:lstStyle>
          <a:p>
            <a:pPr>
              <a:defRPr/>
            </a:pPr>
            <a:fld id="{4B55CB08-BE04-42CC-AE54-E465AC2D3F47}" type="slidenum">
              <a:rPr lang="zh-CN" altLang="en-US"/>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标题 7"/>
          <p:cNvSpPr>
            <a:spLocks noGrp="1"/>
          </p:cNvSpPr>
          <p:nvPr>
            <p:ph type="title"/>
          </p:nvPr>
        </p:nvSpPr>
        <p:spPr/>
        <p:txBody>
          <a:bodyPr rtlCol="0"/>
          <a:lstStyle>
            <a:extLst/>
          </a:lstStyle>
          <a:p>
            <a:r>
              <a:rPr lang="zh-CN" altLang="en-US" smtClean="0"/>
              <a:t>单击此处编辑母版标题样式</a:t>
            </a:r>
            <a:endParaRPr lang="en-US"/>
          </a:p>
        </p:txBody>
      </p:sp>
      <p:sp>
        <p:nvSpPr>
          <p:cNvPr id="5" name="日期占位符 4"/>
          <p:cNvSpPr>
            <a:spLocks noGrp="1"/>
          </p:cNvSpPr>
          <p:nvPr>
            <p:ph type="dt" sz="half" idx="10"/>
          </p:nvPr>
        </p:nvSpPr>
        <p:spPr/>
        <p:txBody>
          <a:bodyPr/>
          <a:lstStyle>
            <a:lvl1pPr>
              <a:defRPr/>
            </a:lvl1pPr>
            <a:extLst/>
          </a:lstStyle>
          <a:p>
            <a:pPr>
              <a:defRPr/>
            </a:pPr>
            <a:fld id="{968D54B1-8845-4AB6-940A-5B5755AE1F48}" type="datetimeFigureOut">
              <a:rPr lang="zh-CN" altLang="en-US"/>
              <a:pPr>
                <a:defRPr/>
              </a:pPr>
              <a:t>2013-11-12</a:t>
            </a:fld>
            <a:endParaRPr lang="en-US" altLang="zh-CN"/>
          </a:p>
        </p:txBody>
      </p:sp>
      <p:sp>
        <p:nvSpPr>
          <p:cNvPr id="6" name="页脚占位符 5"/>
          <p:cNvSpPr>
            <a:spLocks noGrp="1"/>
          </p:cNvSpPr>
          <p:nvPr>
            <p:ph type="ftr" sz="quarter" idx="11"/>
          </p:nvPr>
        </p:nvSpPr>
        <p:spPr/>
        <p:txBody>
          <a:bodyPr/>
          <a:lstStyle>
            <a:lvl1pPr>
              <a:defRPr/>
            </a:lvl1pPr>
            <a:extLst/>
          </a:lstStyle>
          <a:p>
            <a:pPr>
              <a:defRPr/>
            </a:pPr>
            <a:endParaRPr lang="en-US" altLang="zh-CN"/>
          </a:p>
        </p:txBody>
      </p:sp>
      <p:sp>
        <p:nvSpPr>
          <p:cNvPr id="7" name="灯片编号占位符 6"/>
          <p:cNvSpPr>
            <a:spLocks noGrp="1"/>
          </p:cNvSpPr>
          <p:nvPr>
            <p:ph type="sldNum" sz="quarter" idx="12"/>
          </p:nvPr>
        </p:nvSpPr>
        <p:spPr/>
        <p:txBody>
          <a:bodyPr/>
          <a:lstStyle>
            <a:lvl1pPr>
              <a:defRPr/>
            </a:lvl1pPr>
            <a:extLst/>
          </a:lstStyle>
          <a:p>
            <a:pPr>
              <a:defRPr/>
            </a:pPr>
            <a:fld id="{8664D076-AFA2-490F-AC8B-3DE359FFC606}" type="slidenum">
              <a:rPr lang="zh-CN" altLang="en-US"/>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extLst/>
          </a:lstStyle>
          <a:p>
            <a:pPr>
              <a:defRPr/>
            </a:pPr>
            <a:fld id="{89CC4D1A-C0CB-42BB-90D5-BA5F080D8C48}" type="datetimeFigureOut">
              <a:rPr lang="zh-CN" altLang="en-US"/>
              <a:pPr>
                <a:defRPr/>
              </a:pPr>
              <a:t>2013-11-12</a:t>
            </a:fld>
            <a:endParaRPr lang="en-US" altLang="zh-CN"/>
          </a:p>
        </p:txBody>
      </p:sp>
      <p:sp>
        <p:nvSpPr>
          <p:cNvPr id="8" name="页脚占位符 7"/>
          <p:cNvSpPr>
            <a:spLocks noGrp="1"/>
          </p:cNvSpPr>
          <p:nvPr>
            <p:ph type="ftr" sz="quarter" idx="11"/>
          </p:nvPr>
        </p:nvSpPr>
        <p:spPr/>
        <p:txBody>
          <a:bodyPr/>
          <a:lstStyle>
            <a:lvl1pPr>
              <a:defRPr/>
            </a:lvl1pPr>
            <a:extLst/>
          </a:lstStyle>
          <a:p>
            <a:pPr>
              <a:defRPr/>
            </a:pPr>
            <a:endParaRPr lang="en-US" altLang="zh-CN"/>
          </a:p>
        </p:txBody>
      </p:sp>
      <p:sp>
        <p:nvSpPr>
          <p:cNvPr id="9" name="灯片编号占位符 8"/>
          <p:cNvSpPr>
            <a:spLocks noGrp="1"/>
          </p:cNvSpPr>
          <p:nvPr>
            <p:ph type="sldNum" sz="quarter" idx="12"/>
          </p:nvPr>
        </p:nvSpPr>
        <p:spPr/>
        <p:txBody>
          <a:bodyPr/>
          <a:lstStyle>
            <a:lvl1pPr>
              <a:defRPr/>
            </a:lvl1pPr>
            <a:extLst/>
          </a:lstStyle>
          <a:p>
            <a:pPr>
              <a:defRPr/>
            </a:pPr>
            <a:fld id="{F643E445-A53B-436D-BF8D-1EFEA1611E42}"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extLst/>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a:lvl1pPr>
            <a:extLst/>
          </a:lstStyle>
          <a:p>
            <a:pPr>
              <a:defRPr/>
            </a:pPr>
            <a:fld id="{EE70D193-46D9-4FAF-96D7-A762B4B6A209}" type="datetimeFigureOut">
              <a:rPr lang="zh-CN" altLang="en-US"/>
              <a:pPr>
                <a:defRPr/>
              </a:pPr>
              <a:t>2013-11-12</a:t>
            </a:fld>
            <a:endParaRPr lang="en-US" altLang="zh-CN"/>
          </a:p>
        </p:txBody>
      </p:sp>
      <p:sp>
        <p:nvSpPr>
          <p:cNvPr id="4" name="页脚占位符 3"/>
          <p:cNvSpPr>
            <a:spLocks noGrp="1"/>
          </p:cNvSpPr>
          <p:nvPr>
            <p:ph type="ftr" sz="quarter" idx="11"/>
          </p:nvPr>
        </p:nvSpPr>
        <p:spPr/>
        <p:txBody>
          <a:bodyPr/>
          <a:lstStyle>
            <a:lvl1pPr>
              <a:defRPr/>
            </a:lvl1pPr>
            <a:extLst/>
          </a:lstStyle>
          <a:p>
            <a:pPr>
              <a:defRPr/>
            </a:pPr>
            <a:endParaRPr lang="en-US" altLang="zh-CN"/>
          </a:p>
        </p:txBody>
      </p:sp>
      <p:sp>
        <p:nvSpPr>
          <p:cNvPr id="5" name="灯片编号占位符 4"/>
          <p:cNvSpPr>
            <a:spLocks noGrp="1"/>
          </p:cNvSpPr>
          <p:nvPr>
            <p:ph type="sldNum" sz="quarter" idx="12"/>
          </p:nvPr>
        </p:nvSpPr>
        <p:spPr/>
        <p:txBody>
          <a:bodyPr/>
          <a:lstStyle>
            <a:lvl1pPr>
              <a:defRPr/>
            </a:lvl1pPr>
            <a:extLst/>
          </a:lstStyle>
          <a:p>
            <a:pPr>
              <a:defRPr/>
            </a:pPr>
            <a:fld id="{1FE6EE82-514C-436C-92E9-9584989F4F26}" type="slidenum">
              <a:rPr lang="zh-CN" altLang="en-US"/>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extLst/>
          </a:lstStyle>
          <a:p>
            <a:pPr>
              <a:defRPr/>
            </a:pPr>
            <a:fld id="{6236B5EB-C161-4EAC-B608-1DDA8EAC991C}" type="datetimeFigureOut">
              <a:rPr lang="zh-CN" altLang="en-US"/>
              <a:pPr>
                <a:defRPr/>
              </a:pPr>
              <a:t>2013-11-12</a:t>
            </a:fld>
            <a:endParaRPr lang="en-US" altLang="zh-CN"/>
          </a:p>
        </p:txBody>
      </p:sp>
      <p:sp>
        <p:nvSpPr>
          <p:cNvPr id="3" name="页脚占位符 2"/>
          <p:cNvSpPr>
            <a:spLocks noGrp="1"/>
          </p:cNvSpPr>
          <p:nvPr>
            <p:ph type="ftr" sz="quarter" idx="11"/>
          </p:nvPr>
        </p:nvSpPr>
        <p:spPr/>
        <p:txBody>
          <a:bodyPr/>
          <a:lstStyle>
            <a:lvl1pPr>
              <a:defRPr/>
            </a:lvl1pPr>
            <a:extLst/>
          </a:lstStyle>
          <a:p>
            <a:pPr>
              <a:defRPr/>
            </a:pPr>
            <a:endParaRPr lang="en-US" altLang="zh-CN"/>
          </a:p>
        </p:txBody>
      </p:sp>
      <p:sp>
        <p:nvSpPr>
          <p:cNvPr id="4" name="灯片编号占位符 3"/>
          <p:cNvSpPr>
            <a:spLocks noGrp="1"/>
          </p:cNvSpPr>
          <p:nvPr>
            <p:ph type="sldNum" sz="quarter" idx="12"/>
          </p:nvPr>
        </p:nvSpPr>
        <p:spPr/>
        <p:txBody>
          <a:bodyPr/>
          <a:lstStyle>
            <a:lvl1pPr>
              <a:defRPr/>
            </a:lvl1pPr>
            <a:extLst/>
          </a:lstStyle>
          <a:p>
            <a:pPr>
              <a:defRPr/>
            </a:pPr>
            <a:fld id="{71069971-D9E9-47E9-90EB-50202D6264D1}" type="slidenum">
              <a:rPr lang="zh-CN" altLang="en-US"/>
              <a:pPr>
                <a:defRPr/>
              </a:pPr>
              <a:t>‹#›</a:t>
            </a:fld>
            <a:endParaRPr lang="en-US" altLang="zh-CN"/>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extLst/>
          </a:lstStyle>
          <a:p>
            <a:pPr>
              <a:defRPr/>
            </a:pPr>
            <a:fld id="{E1EC1FAD-7C7F-42DD-9204-87D9FAF01E3D}" type="datetimeFigureOut">
              <a:rPr lang="zh-CN" altLang="en-US"/>
              <a:pPr>
                <a:defRPr/>
              </a:pPr>
              <a:t>2013-11-12</a:t>
            </a:fld>
            <a:endParaRPr lang="en-US" altLang="zh-CN"/>
          </a:p>
        </p:txBody>
      </p:sp>
      <p:sp>
        <p:nvSpPr>
          <p:cNvPr id="6" name="页脚占位符 5"/>
          <p:cNvSpPr>
            <a:spLocks noGrp="1"/>
          </p:cNvSpPr>
          <p:nvPr>
            <p:ph type="ftr" sz="quarter" idx="11"/>
          </p:nvPr>
        </p:nvSpPr>
        <p:spPr/>
        <p:txBody>
          <a:bodyPr/>
          <a:lstStyle>
            <a:lvl1pPr>
              <a:defRPr/>
            </a:lvl1pPr>
            <a:extLst/>
          </a:lstStyle>
          <a:p>
            <a:pPr>
              <a:defRPr/>
            </a:pPr>
            <a:endParaRPr lang="en-US" altLang="zh-CN"/>
          </a:p>
        </p:txBody>
      </p:sp>
      <p:sp>
        <p:nvSpPr>
          <p:cNvPr id="7" name="灯片编号占位符 6"/>
          <p:cNvSpPr>
            <a:spLocks noGrp="1"/>
          </p:cNvSpPr>
          <p:nvPr>
            <p:ph type="sldNum" sz="quarter" idx="12"/>
          </p:nvPr>
        </p:nvSpPr>
        <p:spPr/>
        <p:txBody>
          <a:bodyPr/>
          <a:lstStyle>
            <a:lvl1pPr>
              <a:defRPr/>
            </a:lvl1pPr>
            <a:extLst/>
          </a:lstStyle>
          <a:p>
            <a:pPr>
              <a:defRPr/>
            </a:pPr>
            <a:fld id="{3A6043A7-1AFF-4FE4-B497-8ED234A29BF8}"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5" name="任意多边形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任意多边形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直角三角形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cxnSp>
        <p:nvCxnSpPr>
          <p:cNvPr id="8" name="直接连接符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4" name="文本占位符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zh-CN" altLang="en-US" smtClean="0"/>
              <a:t>单击此处编辑母版标题样式</a:t>
            </a:r>
            <a:endParaRPr lang="en-US"/>
          </a:p>
        </p:txBody>
      </p:sp>
      <p:sp>
        <p:nvSpPr>
          <p:cNvPr id="11" name="日期占位符 4"/>
          <p:cNvSpPr>
            <a:spLocks noGrp="1"/>
          </p:cNvSpPr>
          <p:nvPr>
            <p:ph type="dt" sz="half" idx="10"/>
          </p:nvPr>
        </p:nvSpPr>
        <p:spPr/>
        <p:txBody>
          <a:bodyPr/>
          <a:lstStyle>
            <a:lvl1pPr>
              <a:defRPr>
                <a:solidFill>
                  <a:schemeClr val="tx1"/>
                </a:solidFill>
              </a:defRPr>
            </a:lvl1pPr>
            <a:extLst/>
          </a:lstStyle>
          <a:p>
            <a:pPr>
              <a:defRPr/>
            </a:pPr>
            <a:fld id="{7E69A3F1-2C38-4A54-ABF7-68CCB37F5C6F}" type="datetimeFigureOut">
              <a:rPr lang="zh-CN" altLang="en-US"/>
              <a:pPr>
                <a:defRPr/>
              </a:pPr>
              <a:t>2013-11-12</a:t>
            </a:fld>
            <a:endParaRPr lang="en-US" altLang="zh-CN"/>
          </a:p>
        </p:txBody>
      </p:sp>
      <p:sp>
        <p:nvSpPr>
          <p:cNvPr id="12" name="页脚占位符 5"/>
          <p:cNvSpPr>
            <a:spLocks noGrp="1"/>
          </p:cNvSpPr>
          <p:nvPr>
            <p:ph type="ftr" sz="quarter" idx="11"/>
          </p:nvPr>
        </p:nvSpPr>
        <p:spPr/>
        <p:txBody>
          <a:bodyPr/>
          <a:lstStyle>
            <a:lvl1pPr>
              <a:defRPr>
                <a:solidFill>
                  <a:schemeClr val="tx1"/>
                </a:solidFill>
              </a:defRPr>
            </a:lvl1pPr>
            <a:extLst/>
          </a:lstStyle>
          <a:p>
            <a:pPr>
              <a:defRPr/>
            </a:pPr>
            <a:endParaRPr lang="en-US" altLang="zh-CN"/>
          </a:p>
        </p:txBody>
      </p:sp>
      <p:sp>
        <p:nvSpPr>
          <p:cNvPr id="13" name="灯片编号占位符 6"/>
          <p:cNvSpPr>
            <a:spLocks noGrp="1"/>
          </p:cNvSpPr>
          <p:nvPr>
            <p:ph type="sldNum" sz="quarter" idx="12"/>
          </p:nvPr>
        </p:nvSpPr>
        <p:spPr/>
        <p:txBody>
          <a:bodyPr/>
          <a:lstStyle>
            <a:lvl1pPr>
              <a:defRPr>
                <a:solidFill>
                  <a:schemeClr val="tx1"/>
                </a:solidFill>
              </a:defRPr>
            </a:lvl1pPr>
            <a:extLst/>
          </a:lstStyle>
          <a:p>
            <a:pPr>
              <a:defRPr/>
            </a:pPr>
            <a:fld id="{6D5C22AD-8285-4AC4-AF52-98393ADAE322}" type="slidenum">
              <a:rPr lang="zh-CN" altLang="en-US"/>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extLst/>
          </a:lstStyle>
          <a:p>
            <a:pPr>
              <a:defRPr/>
            </a:pPr>
            <a:fld id="{0CFABC48-B9A6-4480-9D03-F5BD0D8F3837}" type="datetimeFigureOut">
              <a:rPr lang="zh-CN" altLang="en-US"/>
              <a:pPr>
                <a:defRPr/>
              </a:pPr>
              <a:t>2013-11-12</a:t>
            </a:fld>
            <a:endParaRPr lang="en-US" altLang="zh-CN"/>
          </a:p>
        </p:txBody>
      </p:sp>
      <p:sp>
        <p:nvSpPr>
          <p:cNvPr id="5" name="页脚占位符 4"/>
          <p:cNvSpPr>
            <a:spLocks noGrp="1"/>
          </p:cNvSpPr>
          <p:nvPr>
            <p:ph type="ftr" sz="quarter" idx="11"/>
          </p:nvPr>
        </p:nvSpPr>
        <p:spPr/>
        <p:txBody>
          <a:bodyPr/>
          <a:lstStyle>
            <a:lvl1pPr>
              <a:defRPr/>
            </a:lvl1pPr>
            <a:extLst/>
          </a:lstStyle>
          <a:p>
            <a:pPr>
              <a:defRPr/>
            </a:pPr>
            <a:endParaRPr lang="en-US" altLang="zh-CN"/>
          </a:p>
        </p:txBody>
      </p:sp>
      <p:sp>
        <p:nvSpPr>
          <p:cNvPr id="6" name="灯片编号占位符 5"/>
          <p:cNvSpPr>
            <a:spLocks noGrp="1"/>
          </p:cNvSpPr>
          <p:nvPr>
            <p:ph type="sldNum" sz="quarter" idx="12"/>
          </p:nvPr>
        </p:nvSpPr>
        <p:spPr/>
        <p:txBody>
          <a:bodyPr/>
          <a:lstStyle>
            <a:lvl1pPr>
              <a:defRPr/>
            </a:lvl1pPr>
            <a:extLst/>
          </a:lstStyle>
          <a:p>
            <a:pPr>
              <a:defRPr/>
            </a:pPr>
            <a:fld id="{B2BC3CBA-CBD0-4472-BDC9-BD077A653696}" type="slidenum">
              <a:rPr lang="zh-CN" altLang="en-US"/>
              <a:pPr>
                <a:defRPr/>
              </a:pPr>
              <a:t>‹#›</a:t>
            </a:fld>
            <a:endParaRPr lang="en-US" altLang="zh-CN"/>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extLst/>
          </a:lstStyle>
          <a:p>
            <a:pPr>
              <a:defRPr/>
            </a:pPr>
            <a:fld id="{F49DACFE-9BC5-4114-BF42-1CDFE5267571}" type="datetimeFigureOut">
              <a:rPr lang="zh-CN" altLang="en-US"/>
              <a:pPr>
                <a:defRPr/>
              </a:pPr>
              <a:t>2013-11-12</a:t>
            </a:fld>
            <a:endParaRPr lang="en-US" altLang="zh-CN"/>
          </a:p>
        </p:txBody>
      </p:sp>
      <p:sp>
        <p:nvSpPr>
          <p:cNvPr id="5" name="页脚占位符 4"/>
          <p:cNvSpPr>
            <a:spLocks noGrp="1"/>
          </p:cNvSpPr>
          <p:nvPr>
            <p:ph type="ftr" sz="quarter" idx="11"/>
          </p:nvPr>
        </p:nvSpPr>
        <p:spPr/>
        <p:txBody>
          <a:bodyPr/>
          <a:lstStyle>
            <a:lvl1pPr>
              <a:defRPr/>
            </a:lvl1pPr>
            <a:extLst/>
          </a:lstStyle>
          <a:p>
            <a:pPr>
              <a:defRPr/>
            </a:pPr>
            <a:endParaRPr lang="en-US" altLang="zh-CN"/>
          </a:p>
        </p:txBody>
      </p:sp>
      <p:sp>
        <p:nvSpPr>
          <p:cNvPr id="6" name="灯片编号占位符 5"/>
          <p:cNvSpPr>
            <a:spLocks noGrp="1"/>
          </p:cNvSpPr>
          <p:nvPr>
            <p:ph type="sldNum" sz="quarter" idx="12"/>
          </p:nvPr>
        </p:nvSpPr>
        <p:spPr/>
        <p:txBody>
          <a:bodyPr/>
          <a:lstStyle>
            <a:lvl1pPr>
              <a:defRPr/>
            </a:lvl1pPr>
            <a:extLst/>
          </a:lstStyle>
          <a:p>
            <a:pPr>
              <a:defRPr/>
            </a:pPr>
            <a:fld id="{BAB23AB6-07AF-450E-94CB-77D9F42EF0DE}"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F919895-2BF2-415E-AE4D-F0A0598A2CC1}" type="slidenum">
              <a:rPr lang="en-US" altLang="zh-CN"/>
              <a:pPr>
                <a:defRPr/>
              </a:pPr>
              <a:t>‹#›</a:t>
            </a:fld>
            <a:endParaRPr lang="en-US" altLang="zh-CN"/>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B97EA38A-E30B-49B5-ABAE-5C19648E745F}" type="datetimeFigureOut">
              <a:rPr lang="zh-CN" altLang="en-US"/>
              <a:pPr>
                <a:defRPr/>
              </a:pPr>
              <a:t>2013-11-12</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E0390543-1FAE-4C28-BD44-00E92044E274}" type="slidenum">
              <a:rPr lang="zh-CN" altLang="en-US"/>
              <a:pPr>
                <a:defRPr/>
              </a:pPr>
              <a:t>‹#›</a:t>
            </a:fld>
            <a:endParaRPr lang="en-US" altLang="zh-CN"/>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a:xfrm>
            <a:off x="73025" y="6400800"/>
            <a:ext cx="3200400" cy="284163"/>
          </a:xfrm>
        </p:spPr>
        <p:txBody>
          <a:bodyPr/>
          <a:lstStyle>
            <a:lvl1pPr>
              <a:defRPr/>
            </a:lvl1pPr>
          </a:lstStyle>
          <a:p>
            <a:pPr>
              <a:defRPr/>
            </a:pPr>
            <a:fld id="{B5A1C85A-B4A3-4EF3-9322-4250845768C9}" type="datetimeFigureOut">
              <a:rPr lang="zh-CN" altLang="en-US"/>
              <a:pPr>
                <a:defRPr/>
              </a:pPr>
              <a:t>2013-11-12</a:t>
            </a:fld>
            <a:endParaRPr lang="en-US" altLang="zh-CN"/>
          </a:p>
        </p:txBody>
      </p:sp>
      <p:sp>
        <p:nvSpPr>
          <p:cNvPr id="6" name="页脚占位符 4"/>
          <p:cNvSpPr>
            <a:spLocks noGrp="1"/>
          </p:cNvSpPr>
          <p:nvPr>
            <p:ph type="ftr" sz="quarter" idx="11"/>
          </p:nvPr>
        </p:nvSpPr>
        <p:spPr>
          <a:xfrm>
            <a:off x="5330825" y="6400800"/>
            <a:ext cx="3733800" cy="284163"/>
          </a:xfrm>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7C741C1E-D9E0-4E8D-9ADC-B2124C3C62CD}" type="slidenum">
              <a:rPr lang="zh-CN" altLang="en-US"/>
              <a:pPr>
                <a:defRPr/>
              </a:pPr>
              <a:t>‹#›</a:t>
            </a:fld>
            <a:endParaRPr lang="en-US" altLang="zh-CN"/>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6357A063-7B79-4476-8086-7AEDD85FEDA4}" type="datetimeFigureOut">
              <a:rPr lang="zh-CN" altLang="en-US"/>
              <a:pPr>
                <a:defRPr/>
              </a:pPr>
              <a:t>2013-11-12</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9369BC97-3CED-40BA-A156-E5B7E49CFA4E}" type="slidenum">
              <a:rPr lang="zh-CN" altLang="en-US"/>
              <a:pPr>
                <a:defRPr/>
              </a:pPr>
              <a:t>‹#›</a:t>
            </a:fld>
            <a:endParaRPr lang="en-US" altLang="zh-CN"/>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4"/>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925936D3-FB70-4498-A234-C1061B90CA6A}" type="datetimeFigureOut">
              <a:rPr lang="zh-CN" altLang="en-US"/>
              <a:pPr>
                <a:defRPr/>
              </a:pPr>
              <a:t>2013-11-12</a:t>
            </a:fld>
            <a:endParaRPr lang="en-US" altLang="zh-CN"/>
          </a:p>
        </p:txBody>
      </p:sp>
      <p:sp>
        <p:nvSpPr>
          <p:cNvPr id="7" name="页脚占位符 5"/>
          <p:cNvSpPr>
            <a:spLocks noGrp="1"/>
          </p:cNvSpPr>
          <p:nvPr>
            <p:ph type="ftr" sz="quarter" idx="11"/>
          </p:nvPr>
        </p:nvSpPr>
        <p:spPr/>
        <p:txBody>
          <a:bodyPr/>
          <a:lstStyle>
            <a:lvl1pPr>
              <a:defRPr/>
            </a:lvl1pPr>
          </a:lstStyle>
          <a:p>
            <a:pPr>
              <a:defRPr/>
            </a:pPr>
            <a:endParaRPr lang="en-US" altLang="zh-CN"/>
          </a:p>
        </p:txBody>
      </p:sp>
      <p:sp>
        <p:nvSpPr>
          <p:cNvPr id="8" name="灯片编号占位符 6"/>
          <p:cNvSpPr>
            <a:spLocks noGrp="1"/>
          </p:cNvSpPr>
          <p:nvPr>
            <p:ph type="sldNum" sz="quarter" idx="12"/>
          </p:nvPr>
        </p:nvSpPr>
        <p:spPr/>
        <p:txBody>
          <a:bodyPr/>
          <a:lstStyle>
            <a:lvl1pPr>
              <a:defRPr/>
            </a:lvl1pPr>
          </a:lstStyle>
          <a:p>
            <a:pPr>
              <a:defRPr/>
            </a:pPr>
            <a:fld id="{C86289BF-F6EB-4A76-AEEF-BFA59E757D22}" type="slidenum">
              <a:rPr lang="zh-CN" altLang="en-US"/>
              <a:pPr>
                <a:defRPr/>
              </a:pPr>
              <a:t>‹#›</a:t>
            </a:fld>
            <a:endParaRPr lang="en-US" altLang="zh-CN"/>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fld id="{6977FC59-0687-4D4D-96E1-B1F57C1D19AF}" type="datetimeFigureOut">
              <a:rPr lang="zh-CN" altLang="en-US"/>
              <a:pPr>
                <a:defRPr/>
              </a:pPr>
              <a:t>2013-11-12</a:t>
            </a:fld>
            <a:endParaRPr lang="en-US" altLang="zh-CN"/>
          </a:p>
        </p:txBody>
      </p:sp>
      <p:sp>
        <p:nvSpPr>
          <p:cNvPr id="9" name="页脚占位符 7"/>
          <p:cNvSpPr>
            <a:spLocks noGrp="1"/>
          </p:cNvSpPr>
          <p:nvPr>
            <p:ph type="ftr" sz="quarter" idx="11"/>
          </p:nvPr>
        </p:nvSpPr>
        <p:spPr/>
        <p:txBody>
          <a:bodyPr/>
          <a:lstStyle>
            <a:lvl1pPr>
              <a:defRPr/>
            </a:lvl1pPr>
          </a:lstStyle>
          <a:p>
            <a:pPr>
              <a:defRPr/>
            </a:pPr>
            <a:endParaRPr lang="en-US" altLang="zh-CN"/>
          </a:p>
        </p:txBody>
      </p:sp>
      <p:sp>
        <p:nvSpPr>
          <p:cNvPr id="10" name="灯片编号占位符 8"/>
          <p:cNvSpPr>
            <a:spLocks noGrp="1"/>
          </p:cNvSpPr>
          <p:nvPr>
            <p:ph type="sldNum" sz="quarter" idx="12"/>
          </p:nvPr>
        </p:nvSpPr>
        <p:spPr/>
        <p:txBody>
          <a:bodyPr/>
          <a:lstStyle>
            <a:lvl1pPr>
              <a:defRPr/>
            </a:lvl1pPr>
          </a:lstStyle>
          <a:p>
            <a:pPr>
              <a:defRPr/>
            </a:pPr>
            <a:fld id="{4A61E5DD-04C1-46EA-9359-600035CE582C}" type="slidenum">
              <a:rPr lang="zh-CN" altLang="en-US"/>
              <a:pPr>
                <a:defRPr/>
              </a:pPr>
              <a:t>‹#›</a:t>
            </a:fld>
            <a:endParaRPr lang="en-US" altLang="zh-CN"/>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8402DA74-A051-473B-B5E1-EF22D61D85C0}" type="datetimeFigureOut">
              <a:rPr lang="zh-CN" altLang="en-US"/>
              <a:pPr>
                <a:defRPr/>
              </a:pPr>
              <a:t>2013-11-12</a:t>
            </a:fld>
            <a:endParaRPr lang="en-US" altLang="zh-CN"/>
          </a:p>
        </p:txBody>
      </p:sp>
      <p:sp>
        <p:nvSpPr>
          <p:cNvPr id="5" name="页脚占位符 3"/>
          <p:cNvSpPr>
            <a:spLocks noGrp="1"/>
          </p:cNvSpPr>
          <p:nvPr>
            <p:ph type="ftr" sz="quarter" idx="11"/>
          </p:nvPr>
        </p:nvSpPr>
        <p:spPr/>
        <p:txBody>
          <a:bodyPr/>
          <a:lstStyle>
            <a:lvl1pPr>
              <a:defRPr/>
            </a:lvl1pPr>
          </a:lstStyle>
          <a:p>
            <a:pPr>
              <a:defRPr/>
            </a:pPr>
            <a:endParaRPr lang="en-US" altLang="zh-CN"/>
          </a:p>
        </p:txBody>
      </p:sp>
      <p:sp>
        <p:nvSpPr>
          <p:cNvPr id="6" name="灯片编号占位符 4"/>
          <p:cNvSpPr>
            <a:spLocks noGrp="1"/>
          </p:cNvSpPr>
          <p:nvPr>
            <p:ph type="sldNum" sz="quarter" idx="12"/>
          </p:nvPr>
        </p:nvSpPr>
        <p:spPr/>
        <p:txBody>
          <a:bodyPr/>
          <a:lstStyle>
            <a:lvl1pPr>
              <a:defRPr/>
            </a:lvl1pPr>
          </a:lstStyle>
          <a:p>
            <a:pPr>
              <a:defRPr/>
            </a:pPr>
            <a:fld id="{0C5BD3C1-83F9-4208-9285-0BCB6E5FC13D}" type="slidenum">
              <a:rPr lang="zh-CN" altLang="en-US"/>
              <a:pPr>
                <a:defRPr/>
              </a:pPr>
              <a:t>‹#›</a:t>
            </a:fld>
            <a:endParaRPr lang="en-US" altLang="zh-CN"/>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C7BD0CC6-7AF9-46E5-8C18-B4C754A6CB45}" type="datetimeFigureOut">
              <a:rPr lang="zh-CN" altLang="en-US"/>
              <a:pPr>
                <a:defRPr/>
              </a:pPr>
              <a:t>2013-11-12</a:t>
            </a:fld>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lvl1pPr>
          </a:lstStyle>
          <a:p>
            <a:pPr>
              <a:defRPr/>
            </a:pPr>
            <a:fld id="{D23EA5C3-74C8-4FF0-9F95-3FE19BB5A5AE}"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85B9AB46-9110-4DEA-B386-2CC27B4E5147}" type="datetimeFigureOut">
              <a:rPr lang="zh-CN" altLang="en-US"/>
              <a:pPr>
                <a:defRPr/>
              </a:pPr>
              <a:t>2013-11-12</a:t>
            </a:fld>
            <a:endParaRPr lang="en-US" altLang="zh-CN"/>
          </a:p>
        </p:txBody>
      </p:sp>
      <p:sp>
        <p:nvSpPr>
          <p:cNvPr id="7" name="页脚占位符 5"/>
          <p:cNvSpPr>
            <a:spLocks noGrp="1"/>
          </p:cNvSpPr>
          <p:nvPr>
            <p:ph type="ftr" sz="quarter" idx="11"/>
          </p:nvPr>
        </p:nvSpPr>
        <p:spPr/>
        <p:txBody>
          <a:bodyPr/>
          <a:lstStyle>
            <a:lvl1pPr>
              <a:defRPr/>
            </a:lvl1pPr>
          </a:lstStyle>
          <a:p>
            <a:pPr>
              <a:defRPr/>
            </a:pPr>
            <a:endParaRPr lang="en-US" altLang="zh-CN"/>
          </a:p>
        </p:txBody>
      </p:sp>
      <p:sp>
        <p:nvSpPr>
          <p:cNvPr id="8" name="灯片编号占位符 6"/>
          <p:cNvSpPr>
            <a:spLocks noGrp="1"/>
          </p:cNvSpPr>
          <p:nvPr>
            <p:ph type="sldNum" sz="quarter" idx="12"/>
          </p:nvPr>
        </p:nvSpPr>
        <p:spPr/>
        <p:txBody>
          <a:bodyPr/>
          <a:lstStyle>
            <a:lvl1pPr>
              <a:defRPr/>
            </a:lvl1pPr>
          </a:lstStyle>
          <a:p>
            <a:pPr>
              <a:defRPr/>
            </a:pPr>
            <a:fld id="{94DAC640-DB5B-4E04-B90D-3D9542C7BF11}" type="slidenum">
              <a:rPr lang="zh-CN" altLang="en-US"/>
              <a:pPr>
                <a:defRPr/>
              </a:pPr>
              <a:t>‹#›</a:t>
            </a:fld>
            <a:endParaRPr lang="en-US" altLang="zh-CN"/>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C21FA38A-BFD3-43DF-B7C8-19FCAC29AF7A}" type="datetimeFigureOut">
              <a:rPr lang="zh-CN" altLang="en-US"/>
              <a:pPr>
                <a:defRPr/>
              </a:pPr>
              <a:t>2013-11-12</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E86F87D2-E442-404E-A3AB-ECE6D9827569}"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49B0D341-A870-49E4-AEF5-809E5B84C281}" type="datetimeFigureOut">
              <a:rPr lang="zh-CN" altLang="en-US"/>
              <a:pPr>
                <a:defRPr/>
              </a:pPr>
              <a:t>2013-11-12</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DAB94B50-23BD-4F98-A373-0669B352E0D5}"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80EB5A9A-EE60-4C45-A44D-C23A9D8CC5F1}" type="slidenum">
              <a:rPr lang="zh-CN" altLang="en-US"/>
              <a:pPr>
                <a:defRPr/>
              </a:pPr>
              <a:t>‹#›</a:t>
            </a:fld>
            <a:endParaRPr lang="en-US" altLang="zh-CN"/>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22A8E46-70AE-4FC3-A8C9-1F1568DC1BED}" type="slidenum">
              <a:rPr lang="en-US" altLang="zh-CN"/>
              <a:pPr>
                <a:defRPr/>
              </a:pPr>
              <a:t>‹#›</a:t>
            </a:fld>
            <a:endParaRPr lang="en-US" altLang="zh-CN"/>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61101EF9-057E-46F1-984A-39BE771187E9}" type="datetimeFigureOut">
              <a:rPr lang="zh-CN" altLang="en-US"/>
              <a:pPr>
                <a:defRPr/>
              </a:pPr>
              <a:t>2013-11-12</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7D47606E-D145-4F96-92C3-804943DEFD79}" type="slidenum">
              <a:rPr lang="zh-CN" altLang="en-US"/>
              <a:pPr>
                <a:defRPr/>
              </a:pPr>
              <a:t>‹#›</a:t>
            </a:fld>
            <a:endParaRPr lang="en-US" altLang="zh-CN"/>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descr="z0副本"/>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463" y="0"/>
            <a:ext cx="914400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zh-CN" altLang="en-US" smtClean="0"/>
              <a:t>单击此处编辑母版标题样式</a:t>
            </a:r>
            <a:endParaRPr lang="zh-CN" altLang="en-US"/>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9507D8AA-4CFB-4D3B-957A-87030849DD2D}" type="slidenum">
              <a:rPr lang="zh-CN" altLang="en-US" smtClean="0"/>
              <a:pPr>
                <a:defRPr/>
              </a:pPr>
              <a:t>‹#›</a:t>
            </a:fld>
            <a:endParaRPr lang="en-US" altLang="zh-CN"/>
          </a:p>
        </p:txBody>
      </p:sp>
    </p:spTree>
    <p:extLst>
      <p:ext uri="{BB962C8B-B14F-4D97-AF65-F5344CB8AC3E}">
        <p14:creationId xmlns="" xmlns:p14="http://schemas.microsoft.com/office/powerpoint/2010/main" val="19781897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p:nvSpPr>
        <p:spPr>
          <a:xfrm>
            <a:off x="7019925" y="0"/>
            <a:ext cx="2124075" cy="335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 name="内容占位符 2"/>
          <p:cNvSpPr>
            <a:spLocks noGrp="1"/>
          </p:cNvSpPr>
          <p:nvPr>
            <p:ph idx="1"/>
          </p:nvPr>
        </p:nvSpPr>
        <p:spPr>
          <a:xfrm>
            <a:off x="755576" y="1600201"/>
            <a:ext cx="7931224" cy="4421087"/>
          </a:xfrm>
        </p:spPr>
        <p:txBody>
          <a:bodyPr/>
          <a:lstStyle>
            <a:lvl1pPr marL="342900" indent="-342900">
              <a:buClr>
                <a:srgbClr val="FF0000"/>
              </a:buClr>
              <a:buFont typeface="Wingdings" pitchFamily="2" charset="2"/>
              <a:buChar char="p"/>
              <a:defRPr sz="2800" b="1"/>
            </a:lvl1pPr>
            <a:lvl2pPr marL="742950" indent="-285750">
              <a:buClr>
                <a:srgbClr val="7030A0"/>
              </a:buClr>
              <a:buFont typeface="Wingdings" pitchFamily="2" charset="2"/>
              <a:buChar char="Ø"/>
              <a:defRPr sz="2400" b="1"/>
            </a:lvl2pPr>
            <a:lvl3pPr marL="1143000" indent="-228600">
              <a:buClr>
                <a:srgbClr val="0070C0"/>
              </a:buClr>
              <a:buFont typeface="Wingdings" pitchFamily="2" charset="2"/>
              <a:buChar char="ü"/>
              <a:defRPr sz="2000" b="1"/>
            </a:lvl3pPr>
            <a:lvl4pPr>
              <a:defRPr sz="1800" b="1"/>
            </a:lvl4pPr>
            <a:lvl5pPr>
              <a:defRPr b="1"/>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2" name="标题 1"/>
          <p:cNvSpPr>
            <a:spLocks noGrp="1"/>
          </p:cNvSpPr>
          <p:nvPr>
            <p:ph type="title"/>
          </p:nvPr>
        </p:nvSpPr>
        <p:spPr>
          <a:xfrm>
            <a:off x="2627784" y="188640"/>
            <a:ext cx="6059016" cy="864096"/>
          </a:xfrm>
        </p:spPr>
        <p:txBody>
          <a:bodyPr/>
          <a:lstStyle>
            <a:lvl1pPr>
              <a:defRPr sz="3600" b="1">
                <a:latin typeface="黑体" pitchFamily="49" charset="-122"/>
                <a:ea typeface="黑体" pitchFamily="49" charset="-122"/>
              </a:defRPr>
            </a:lvl1pPr>
          </a:lstStyle>
          <a:p>
            <a:r>
              <a:rPr lang="zh-CN" altLang="en-US" smtClean="0"/>
              <a:t>单击此处编辑母版标题样式</a:t>
            </a:r>
            <a:endParaRPr lang="zh-CN" altLang="en-US" dirty="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extLst>
      <p:ext uri="{BB962C8B-B14F-4D97-AF65-F5344CB8AC3E}">
        <p14:creationId xmlns="" xmlns:p14="http://schemas.microsoft.com/office/powerpoint/2010/main" val="2518570728"/>
      </p:ext>
    </p:extLst>
  </p:cSld>
  <p:clrMapOvr>
    <a:masterClrMapping/>
  </p:clrMapOvr>
  <p:transition>
    <p:fade thruBlk="1"/>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11560" y="1772816"/>
            <a:ext cx="7772400" cy="1362075"/>
          </a:xfrm>
        </p:spPr>
        <p:txBody>
          <a:bodyPr anchor="t"/>
          <a:lstStyle>
            <a:lvl1pPr algn="l">
              <a:defRPr sz="40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3140968"/>
            <a:ext cx="7772400" cy="126593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02EE2DB-F268-476F-9811-86A49D0EBF8D}" type="slidenum">
              <a:rPr lang="zh-CN" altLang="en-US" smtClean="0"/>
              <a:pPr>
                <a:defRPr/>
              </a:pPr>
              <a:t>‹#›</a:t>
            </a:fld>
            <a:endParaRPr lang="en-US" altLang="zh-CN"/>
          </a:p>
        </p:txBody>
      </p:sp>
    </p:spTree>
    <p:extLst>
      <p:ext uri="{BB962C8B-B14F-4D97-AF65-F5344CB8AC3E}">
        <p14:creationId xmlns="" xmlns:p14="http://schemas.microsoft.com/office/powerpoint/2010/main" val="113819029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412D202-D5F4-45F2-9860-24E331E22CFA}" type="slidenum">
              <a:rPr lang="zh-CN" altLang="en-US" smtClean="0"/>
              <a:pPr>
                <a:defRPr/>
              </a:pPr>
              <a:t>‹#›</a:t>
            </a:fld>
            <a:endParaRPr lang="en-US" altLang="zh-CN"/>
          </a:p>
        </p:txBody>
      </p:sp>
    </p:spTree>
    <p:extLst>
      <p:ext uri="{BB962C8B-B14F-4D97-AF65-F5344CB8AC3E}">
        <p14:creationId xmlns="" xmlns:p14="http://schemas.microsoft.com/office/powerpoint/2010/main" val="350064303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018F6CCD-CE30-4438-A45C-DB898FB0C021}" type="slidenum">
              <a:rPr lang="zh-CN" altLang="en-US" smtClean="0"/>
              <a:pPr>
                <a:defRPr/>
              </a:pPr>
              <a:t>‹#›</a:t>
            </a:fld>
            <a:endParaRPr lang="en-US" altLang="zh-CN"/>
          </a:p>
        </p:txBody>
      </p:sp>
    </p:spTree>
    <p:extLst>
      <p:ext uri="{BB962C8B-B14F-4D97-AF65-F5344CB8AC3E}">
        <p14:creationId xmlns="" xmlns:p14="http://schemas.microsoft.com/office/powerpoint/2010/main" val="29984575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9FC748A1-5052-48E0-A663-4492A7B55551}" type="datetimeFigureOut">
              <a:rPr lang="zh-CN" altLang="en-US" smtClean="0"/>
              <a:pPr>
                <a:defRPr/>
              </a:pPr>
              <a:t>2013-11-12</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EC482F42-60CD-4F43-971B-46D19A0B7624}" type="slidenum">
              <a:rPr lang="en-GB" smtClean="0"/>
              <a:pPr>
                <a:defRPr/>
              </a:pPr>
              <a:t>‹#›</a:t>
            </a:fld>
            <a:endParaRPr lang="en-GB"/>
          </a:p>
        </p:txBody>
      </p:sp>
    </p:spTree>
    <p:extLst>
      <p:ext uri="{BB962C8B-B14F-4D97-AF65-F5344CB8AC3E}">
        <p14:creationId xmlns="" xmlns:p14="http://schemas.microsoft.com/office/powerpoint/2010/main" val="315323493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E3EDE9-A582-4E53-8B33-50D75FC54433}" type="datetimeFigureOut">
              <a:rPr lang="zh-CN" altLang="en-US" smtClean="0"/>
              <a:pPr>
                <a:defRPr/>
              </a:pPr>
              <a:t>2013-11-12</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C026D718-D05E-42FB-8648-CD1CD9AE74DD}" type="slidenum">
              <a:rPr lang="en-GB" smtClean="0"/>
              <a:pPr>
                <a:defRPr/>
              </a:pPr>
              <a:t>‹#›</a:t>
            </a:fld>
            <a:endParaRPr lang="en-GB"/>
          </a:p>
        </p:txBody>
      </p:sp>
    </p:spTree>
    <p:extLst>
      <p:ext uri="{BB962C8B-B14F-4D97-AF65-F5344CB8AC3E}">
        <p14:creationId xmlns="" xmlns:p14="http://schemas.microsoft.com/office/powerpoint/2010/main" val="42331815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9552" y="1340768"/>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33E1935-2C84-48BF-8914-8329BFF603EC}" type="slidenum">
              <a:rPr lang="zh-CN" altLang="en-US" smtClean="0"/>
              <a:pPr>
                <a:defRPr/>
              </a:pPr>
              <a:t>‹#›</a:t>
            </a:fld>
            <a:endParaRPr lang="en-US" altLang="zh-CN"/>
          </a:p>
        </p:txBody>
      </p:sp>
    </p:spTree>
    <p:extLst>
      <p:ext uri="{BB962C8B-B14F-4D97-AF65-F5344CB8AC3E}">
        <p14:creationId xmlns="" xmlns:p14="http://schemas.microsoft.com/office/powerpoint/2010/main" val="30179282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A6C6F45-5EBE-4D2C-A95B-D4D5BEF41EDF}" type="slidenum">
              <a:rPr lang="zh-CN" altLang="en-US" smtClean="0"/>
              <a:pPr>
                <a:defRPr/>
              </a:pPr>
              <a:t>‹#›</a:t>
            </a:fld>
            <a:endParaRPr lang="en-US" altLang="zh-CN"/>
          </a:p>
        </p:txBody>
      </p:sp>
    </p:spTree>
    <p:extLst>
      <p:ext uri="{BB962C8B-B14F-4D97-AF65-F5344CB8AC3E}">
        <p14:creationId xmlns="" xmlns:p14="http://schemas.microsoft.com/office/powerpoint/2010/main" val="2499306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DFAE5D7-4236-4CE8-83C8-B51A7126BCF3}" type="slidenum">
              <a:rPr lang="en-US" altLang="zh-CN"/>
              <a:pPr>
                <a:defRPr/>
              </a:pPr>
              <a:t>‹#›</a:t>
            </a:fld>
            <a:endParaRPr lang="en-US" altLang="zh-CN"/>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B63DE18-15CC-4633-891A-FA2808FA67CF}" type="slidenum">
              <a:rPr lang="zh-CN" altLang="en-US" smtClean="0"/>
              <a:pPr>
                <a:defRPr/>
              </a:pPr>
              <a:t>‹#›</a:t>
            </a:fld>
            <a:endParaRPr lang="en-US" altLang="zh-CN"/>
          </a:p>
        </p:txBody>
      </p:sp>
    </p:spTree>
    <p:extLst>
      <p:ext uri="{BB962C8B-B14F-4D97-AF65-F5344CB8AC3E}">
        <p14:creationId xmlns="" xmlns:p14="http://schemas.microsoft.com/office/powerpoint/2010/main" val="2161560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92AAD3F-7024-474D-B3F4-E0A010A6F56B}" type="slidenum">
              <a:rPr lang="zh-CN" altLang="en-US" smtClean="0"/>
              <a:pPr>
                <a:defRPr/>
              </a:pPr>
              <a:t>‹#›</a:t>
            </a:fld>
            <a:endParaRPr lang="en-US" altLang="zh-CN"/>
          </a:p>
        </p:txBody>
      </p:sp>
    </p:spTree>
    <p:extLst>
      <p:ext uri="{BB962C8B-B14F-4D97-AF65-F5344CB8AC3E}">
        <p14:creationId xmlns="" xmlns:p14="http://schemas.microsoft.com/office/powerpoint/2010/main" val="208546457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descr="z0副本"/>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463" y="0"/>
            <a:ext cx="914400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zh-CN" altLang="en-US" smtClean="0"/>
              <a:t>单击此处编辑母版标题样式</a:t>
            </a:r>
            <a:endParaRPr lang="zh-CN" altLang="en-US"/>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zh-CN" altLang="en-US"/>
          </a:p>
        </p:txBody>
      </p:sp>
      <p:sp>
        <p:nvSpPr>
          <p:cNvPr id="5" name="Rectangle 4"/>
          <p:cNvSpPr>
            <a:spLocks noGrp="1" noChangeArrowheads="1"/>
          </p:cNvSpPr>
          <p:nvPr>
            <p:ph type="dt" sz="half" idx="10"/>
          </p:nvPr>
        </p:nvSpPr>
        <p:spPr/>
        <p:txBody>
          <a:bodyPr/>
          <a:lstStyle>
            <a:lvl1pPr>
              <a:defRPr/>
            </a:lvl1pPr>
          </a:lstStyle>
          <a:p>
            <a:fld id="{2201C06E-0103-4280-8D14-DE570E7267FE}" type="datetime1">
              <a:rPr lang="zh-CN" altLang="en-US" smtClean="0">
                <a:solidFill>
                  <a:srgbClr val="000000"/>
                </a:solidFill>
              </a:rPr>
              <a:pPr/>
              <a:t>2013-11-12</a:t>
            </a:fld>
            <a:endParaRPr lang="zh-CN"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 xmlns:p14="http://schemas.microsoft.com/office/powerpoint/2010/main" val="19224601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矩形 8"/>
          <p:cNvSpPr/>
          <p:nvPr userDrawn="1"/>
        </p:nvSpPr>
        <p:spPr>
          <a:xfrm>
            <a:off x="0" y="4221088"/>
            <a:ext cx="3024336" cy="263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019925" y="0"/>
            <a:ext cx="2124075" cy="335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 name="内容占位符 2"/>
          <p:cNvSpPr>
            <a:spLocks noGrp="1"/>
          </p:cNvSpPr>
          <p:nvPr>
            <p:ph idx="1"/>
          </p:nvPr>
        </p:nvSpPr>
        <p:spPr>
          <a:xfrm>
            <a:off x="755576" y="1600201"/>
            <a:ext cx="7931224" cy="4421087"/>
          </a:xfrm>
        </p:spPr>
        <p:txBody>
          <a:bodyPr/>
          <a:lstStyle>
            <a:lvl1pPr marL="342900" indent="-342900">
              <a:buClr>
                <a:srgbClr val="FF0000"/>
              </a:buClr>
              <a:buFont typeface="Wingdings" pitchFamily="2" charset="2"/>
              <a:buChar char="p"/>
              <a:defRPr sz="2800" b="1"/>
            </a:lvl1pPr>
            <a:lvl2pPr marL="742950" indent="-285750">
              <a:buClr>
                <a:srgbClr val="7030A0"/>
              </a:buClr>
              <a:buFont typeface="Wingdings" pitchFamily="2" charset="2"/>
              <a:buChar char="Ø"/>
              <a:defRPr sz="2400" b="1"/>
            </a:lvl2pPr>
            <a:lvl3pPr marL="1143000" indent="-228600">
              <a:buClr>
                <a:srgbClr val="0070C0"/>
              </a:buClr>
              <a:buFont typeface="Wingdings" pitchFamily="2" charset="2"/>
              <a:buChar char="ü"/>
              <a:defRPr sz="2000" b="1"/>
            </a:lvl3pPr>
            <a:lvl4pPr>
              <a:defRPr sz="1800" b="1"/>
            </a:lvl4pPr>
            <a:lvl5pPr>
              <a:defRPr b="1"/>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2" name="标题 1"/>
          <p:cNvSpPr>
            <a:spLocks noGrp="1"/>
          </p:cNvSpPr>
          <p:nvPr>
            <p:ph type="title"/>
          </p:nvPr>
        </p:nvSpPr>
        <p:spPr>
          <a:xfrm>
            <a:off x="2627784" y="188640"/>
            <a:ext cx="6059016" cy="864096"/>
          </a:xfrm>
        </p:spPr>
        <p:txBody>
          <a:bodyPr/>
          <a:lstStyle>
            <a:lvl1pPr>
              <a:defRPr sz="3600" b="1">
                <a:latin typeface="黑体" pitchFamily="49" charset="-122"/>
                <a:ea typeface="黑体" pitchFamily="49" charset="-122"/>
              </a:defRPr>
            </a:lvl1pPr>
          </a:lstStyle>
          <a:p>
            <a:r>
              <a:rPr lang="zh-CN" altLang="en-US" smtClean="0"/>
              <a:t>单击此处编辑母版标题样式</a:t>
            </a:r>
            <a:endParaRPr lang="zh-CN" altLang="en-US" dirty="0"/>
          </a:p>
        </p:txBody>
      </p:sp>
      <p:sp>
        <p:nvSpPr>
          <p:cNvPr id="5" name="Rectangle 4"/>
          <p:cNvSpPr>
            <a:spLocks noGrp="1" noChangeArrowheads="1"/>
          </p:cNvSpPr>
          <p:nvPr>
            <p:ph type="dt" sz="half" idx="10"/>
          </p:nvPr>
        </p:nvSpPr>
        <p:spPr/>
        <p:txBody>
          <a:bodyPr/>
          <a:lstStyle>
            <a:lvl1pPr>
              <a:defRPr/>
            </a:lvl1pPr>
          </a:lstStyle>
          <a:p>
            <a:fld id="{055EDBBE-3807-4CD2-9F24-90A4A5645E03}" type="datetime1">
              <a:rPr lang="zh-CN" altLang="en-US" smtClean="0">
                <a:solidFill>
                  <a:srgbClr val="000000"/>
                </a:solidFill>
              </a:rPr>
              <a:pPr/>
              <a:t>2013-11-12</a:t>
            </a:fld>
            <a:endParaRPr lang="zh-CN"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 xmlns:p14="http://schemas.microsoft.com/office/powerpoint/2010/main" val="399307475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11560" y="1772816"/>
            <a:ext cx="7772400" cy="1362075"/>
          </a:xfrm>
        </p:spPr>
        <p:txBody>
          <a:bodyPr anchor="t"/>
          <a:lstStyle>
            <a:lvl1pPr algn="l">
              <a:defRPr sz="40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3140968"/>
            <a:ext cx="7772400" cy="126593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fld id="{8DF6F863-5ECF-42F7-A5A5-A99E809E9E88}" type="datetime1">
              <a:rPr lang="zh-CN" altLang="en-US" smtClean="0">
                <a:solidFill>
                  <a:srgbClr val="000000"/>
                </a:solidFill>
              </a:rPr>
              <a:pPr/>
              <a:t>2013-11-12</a:t>
            </a:fld>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 xmlns:p14="http://schemas.microsoft.com/office/powerpoint/2010/main" val="36980196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F541DBDA-E47F-48EB-A089-011CBC3EC069}" type="datetime1">
              <a:rPr lang="zh-CN" altLang="en-US" smtClean="0">
                <a:solidFill>
                  <a:srgbClr val="000000"/>
                </a:solidFill>
              </a:rPr>
              <a:pPr/>
              <a:t>2013-11-12</a:t>
            </a:fld>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 xmlns:p14="http://schemas.microsoft.com/office/powerpoint/2010/main" val="26281062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95BC0AC6-1E7A-487E-BF0F-9199B32F2105}" type="datetime1">
              <a:rPr lang="zh-CN" altLang="en-US" smtClean="0">
                <a:solidFill>
                  <a:srgbClr val="000000"/>
                </a:solidFill>
              </a:rPr>
              <a:pPr/>
              <a:t>2013-11-12</a:t>
            </a:fld>
            <a:endParaRPr lang="zh-C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 xmlns:p14="http://schemas.microsoft.com/office/powerpoint/2010/main" val="3152440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0EBEF684-4424-4801-AEAC-78CAC034C149}" type="datetime1">
              <a:rPr lang="zh-CN" altLang="en-US" smtClean="0">
                <a:solidFill>
                  <a:srgbClr val="000000"/>
                </a:solidFill>
              </a:rPr>
              <a:pPr/>
              <a:t>2013-11-12</a:t>
            </a:fld>
            <a:endParaRPr lang="zh-C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 xmlns:p14="http://schemas.microsoft.com/office/powerpoint/2010/main" val="415964073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611427F-6E22-4510-95AB-5C0028769936}" type="datetime1">
              <a:rPr lang="zh-CN" altLang="en-US" smtClean="0">
                <a:solidFill>
                  <a:srgbClr val="000000"/>
                </a:solidFill>
              </a:rPr>
              <a:pPr/>
              <a:t>2013-11-12</a:t>
            </a:fld>
            <a:endParaRPr lang="zh-C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 xmlns:p14="http://schemas.microsoft.com/office/powerpoint/2010/main" val="145340242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E2A3EB6B-9C64-4289-9848-6DCED17A6C17}" type="datetime1">
              <a:rPr lang="zh-CN" altLang="en-US" smtClean="0">
                <a:solidFill>
                  <a:srgbClr val="000000"/>
                </a:solidFill>
              </a:rPr>
              <a:pPr/>
              <a:t>2013-11-12</a:t>
            </a:fld>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 xmlns:p14="http://schemas.microsoft.com/office/powerpoint/2010/main" val="127725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0"/>
            <a:ext cx="207645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0"/>
            <a:ext cx="607695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028D91F-9C9C-4A01-B18D-B419710DF094}" type="slidenum">
              <a:rPr lang="en-US" altLang="zh-CN"/>
              <a:pPr>
                <a:defRPr/>
              </a:pPr>
              <a:t>‹#›</a:t>
            </a:fld>
            <a:endParaRPr lang="en-US" altLang="zh-CN"/>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FACE3678-E867-4E6D-B991-1BE30C9BC8FC}" type="datetime1">
              <a:rPr lang="zh-CN" altLang="en-US" smtClean="0">
                <a:solidFill>
                  <a:srgbClr val="000000"/>
                </a:solidFill>
              </a:rPr>
              <a:pPr/>
              <a:t>2013-11-12</a:t>
            </a:fld>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 xmlns:p14="http://schemas.microsoft.com/office/powerpoint/2010/main" val="20822564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C7670BC0-B114-40FF-97F4-7AACD6704EA2}" type="datetime1">
              <a:rPr lang="zh-CN" altLang="en-US" smtClean="0">
                <a:solidFill>
                  <a:srgbClr val="000000"/>
                </a:solidFill>
              </a:rPr>
              <a:pPr/>
              <a:t>2013-11-12</a:t>
            </a:fld>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 xmlns:p14="http://schemas.microsoft.com/office/powerpoint/2010/main" val="316691431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F442FD1E-E542-4B7D-A1AF-EA2F4F0F3048}" type="datetime1">
              <a:rPr lang="zh-CN" altLang="en-US" smtClean="0">
                <a:solidFill>
                  <a:srgbClr val="000000"/>
                </a:solidFill>
              </a:rPr>
              <a:pPr/>
              <a:t>2013-11-12</a:t>
            </a:fld>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 xmlns:p14="http://schemas.microsoft.com/office/powerpoint/2010/main" val="3557967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5B3EC538-8902-4FC0-8CBB-15115E94CD43}"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图表占位符 3"/>
          <p:cNvSpPr>
            <a:spLocks noGrp="1"/>
          </p:cNvSpPr>
          <p:nvPr>
            <p:ph type="chart" sz="half" idx="2"/>
          </p:nvPr>
        </p:nvSpPr>
        <p:spPr>
          <a:xfrm>
            <a:off x="4648200" y="1600200"/>
            <a:ext cx="4038600" cy="4525963"/>
          </a:xfrm>
        </p:spPr>
        <p:txBody>
          <a:bodyPr/>
          <a:lstStyle/>
          <a:p>
            <a:pPr lvl="0"/>
            <a:r>
              <a:rPr lang="zh-CN" altLang="en-US" noProof="0" smtClean="0"/>
              <a:t>单击图标添加图表</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2BCBAF6-C594-412A-BD3E-1ED7660965F9}"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B023500-A994-44F5-9B09-81994BD1FC5D}" type="slidenum">
              <a:rPr lang="en-US" altLang="zh-CN"/>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C268F9C2-83EE-4801-B571-072F79F56A7A}" type="slidenum">
              <a:rPr lang="en-US" altLang="zh-CN"/>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8229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3938588"/>
            <a:ext cx="8229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3323B17-A32D-42E7-BA0D-01E9A592ABCC}" type="slidenum">
              <a:rPr lang="en-US" altLang="zh-CN"/>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5F6FDA9-B766-456D-AF44-67F2F18A1D7B}" type="slidenum">
              <a:rPr lang="en-US" altLang="zh-CN"/>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600200"/>
            <a:ext cx="8229600" cy="4525963"/>
          </a:xfrm>
        </p:spPr>
        <p:txBody>
          <a:bodyPr/>
          <a:lstStyle/>
          <a:p>
            <a:pPr lvl="0"/>
            <a:r>
              <a:rPr lang="zh-CN" altLang="en-US" noProof="0" smtClean="0"/>
              <a:t>单击图标添加表格</a:t>
            </a:r>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20AF3D3-D546-40FE-8D3E-8AB394BE5808}"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D02EE2DB-F268-476F-9811-86A49D0EBF8D}" type="slidenum">
              <a:rPr lang="zh-CN" altLang="en-US"/>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D7E44A34-54B0-4CEA-A2D2-113A469294E1}" type="slidenum">
              <a:rPr lang="en-US" altLang="zh-CN"/>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192E59B-A943-4963-A3A7-93DBF60C887C}"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04A1513-CB9B-4B59-A2B8-404835C55768}" type="slidenum">
              <a:rPr lang="en-US" altLang="zh-CN"/>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D7231FF-FE24-4D6B-817A-F77EE1887056}" type="slidenum">
              <a:rPr lang="en-US" altLang="zh-CN"/>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B150159-8F60-4592-9644-089BDFA92D8A}" type="slidenum">
              <a:rPr lang="en-US" altLang="zh-CN"/>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0D0F2CC-F73D-429C-A2CC-EF0A996BF197}" type="slidenum">
              <a:rPr lang="en-US" altLang="zh-CN"/>
              <a:pPr>
                <a:defRPr/>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2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293EFD7-07D8-4BBB-86C0-38734330DDCE}" type="slidenum">
              <a:rPr lang="en-US" altLang="zh-CN"/>
              <a:pPr>
                <a:defRPr/>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FD45C68-CAD5-461E-8917-05427F3D5284}" type="slidenum">
              <a:rPr lang="en-US" altLang="zh-CN"/>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72D8F30-9E12-42B9-B5F6-9BF31FFF8C5A}" type="slidenum">
              <a:rPr lang="en-US" altLang="zh-CN"/>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0388118-8962-4A8F-8D7F-D132C7A39038}"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5412D202-D5F4-45F2-9860-24E331E22CFA}" type="slidenum">
              <a:rPr lang="zh-CN" altLang="en-US"/>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EC00B00-F873-468D-AC3A-D99027EB39FB}" type="slidenum">
              <a:rPr lang="en-US" altLang="zh-CN"/>
              <a:pPr>
                <a:defRPr/>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42470F5-4D93-4E7E-BB25-D0FEEB0DA1BB}" type="slidenum">
              <a:rPr lang="en-US" altLang="zh-CN"/>
              <a:pPr>
                <a:defRPr/>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9EA722F-3456-4538-8B25-9B65969177EE}" type="slidenum">
              <a:rPr lang="en-US" altLang="zh-CN"/>
              <a:pPr>
                <a:defRPr/>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67500" y="0"/>
            <a:ext cx="20955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0"/>
            <a:ext cx="613410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727DC83-CF6D-4BE4-A03A-4B4C8D04AA59}" type="slidenum">
              <a:rPr lang="en-US" altLang="zh-CN"/>
              <a:pPr>
                <a:defRPr/>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4F987798-B1D1-4B4C-84D2-90D521EE7763}" type="slidenum">
              <a:rPr lang="en-US" altLang="zh-CN"/>
              <a:pPr>
                <a:defRPr/>
              </a:pPr>
              <a:t>‹#›</a:t>
            </a:fld>
            <a:endParaRPr lang="en-US" altLang="zh-CN"/>
          </a:p>
        </p:txBody>
      </p:sp>
    </p:spTree>
  </p:cSld>
  <p:clrMapOvr>
    <a:masterClrMapping/>
  </p:clrMapOvr>
  <p:transition>
    <p:randomBa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12936B28-9B47-470C-8268-515B39FFF9FC}" type="slidenum">
              <a:rPr lang="en-US" altLang="zh-CN"/>
              <a:pPr>
                <a:defRPr/>
              </a:pPr>
              <a:t>‹#›</a:t>
            </a:fld>
            <a:endParaRPr lang="en-US" altLang="zh-CN"/>
          </a:p>
        </p:txBody>
      </p:sp>
    </p:spTree>
  </p:cSld>
  <p:clrMapOvr>
    <a:masterClrMapping/>
  </p:clrMapOvr>
  <p:transition>
    <p:randomBa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fld id="{47AB3EEC-2708-4F11-9151-44F301600EFB}" type="slidenum">
              <a:rPr lang="en-US" altLang="zh-CN"/>
              <a:pPr>
                <a:defRPr/>
              </a:pPr>
              <a:t>‹#›</a:t>
            </a:fld>
            <a:endParaRPr lang="en-US" altLang="zh-CN"/>
          </a:p>
        </p:txBody>
      </p:sp>
    </p:spTree>
  </p:cSld>
  <p:clrMapOvr>
    <a:masterClrMapping/>
  </p:clrMapOvr>
  <p:transition>
    <p:randomBa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63663"/>
            <a:ext cx="3776663"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462463" y="1363663"/>
            <a:ext cx="3776662"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fld id="{5FF73213-B2FD-42A2-82AA-60BD2F04F1D4}" type="slidenum">
              <a:rPr lang="en-US" altLang="zh-CN"/>
              <a:pPr>
                <a:defRPr/>
              </a:pPr>
              <a:t>‹#›</a:t>
            </a:fld>
            <a:endParaRPr lang="en-US" altLang="zh-CN"/>
          </a:p>
        </p:txBody>
      </p:sp>
    </p:spTree>
  </p:cSld>
  <p:clrMapOvr>
    <a:masterClrMapping/>
  </p:clrMapOvr>
  <p:transition>
    <p:randomBa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pPr>
              <a:defRPr/>
            </a:pPr>
            <a:fld id="{AB490C2A-5C58-4847-B646-AAD9EAF844CC}" type="slidenum">
              <a:rPr lang="en-US" altLang="zh-CN"/>
              <a:pPr>
                <a:defRPr/>
              </a:pPr>
              <a:t>‹#›</a:t>
            </a:fld>
            <a:endParaRPr lang="en-US" altLang="zh-CN"/>
          </a:p>
        </p:txBody>
      </p:sp>
    </p:spTree>
  </p:cSld>
  <p:clrMapOvr>
    <a:masterClrMapping/>
  </p:clrMapOvr>
  <p:transition>
    <p:randomBa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pPr>
              <a:defRPr/>
            </a:pPr>
            <a:fld id="{AAA2DCD2-96F5-4F7C-A7B3-EEB266651CC1}" type="slidenum">
              <a:rPr lang="en-US" altLang="zh-CN"/>
              <a:pPr>
                <a:defRPr/>
              </a:pPr>
              <a:t>‹#›</a:t>
            </a:fld>
            <a:endParaRPr lang="en-US" altLang="zh-CN"/>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3"/>
          <p:cNvSpPr>
            <a:spLocks noGrp="1"/>
          </p:cNvSpPr>
          <p:nvPr>
            <p:ph type="dt" sz="half" idx="10"/>
          </p:nvPr>
        </p:nvSpPr>
        <p:spPr/>
        <p:txBody>
          <a:bodyPr/>
          <a:lstStyle>
            <a:lvl1pPr>
              <a:defRPr/>
            </a:lvl1pPr>
          </a:lstStyle>
          <a:p>
            <a:pPr>
              <a:defRPr/>
            </a:pPr>
            <a:endParaRPr lang="en-US" altLang="zh-CN"/>
          </a:p>
        </p:txBody>
      </p:sp>
      <p:sp>
        <p:nvSpPr>
          <p:cNvPr id="8" name="页脚占位符 2"/>
          <p:cNvSpPr>
            <a:spLocks noGrp="1"/>
          </p:cNvSpPr>
          <p:nvPr>
            <p:ph type="ftr" sz="quarter" idx="11"/>
          </p:nvPr>
        </p:nvSpPr>
        <p:spPr/>
        <p:txBody>
          <a:bodyPr/>
          <a:lstStyle>
            <a:lvl1pPr>
              <a:defRPr/>
            </a:lvl1pPr>
          </a:lstStyle>
          <a:p>
            <a:pPr>
              <a:defRPr/>
            </a:pPr>
            <a:endParaRPr lang="en-US" altLang="zh-CN"/>
          </a:p>
        </p:txBody>
      </p:sp>
      <p:sp>
        <p:nvSpPr>
          <p:cNvPr id="9" name="灯片编号占位符 22"/>
          <p:cNvSpPr>
            <a:spLocks noGrp="1"/>
          </p:cNvSpPr>
          <p:nvPr>
            <p:ph type="sldNum" sz="quarter" idx="12"/>
          </p:nvPr>
        </p:nvSpPr>
        <p:spPr/>
        <p:txBody>
          <a:bodyPr/>
          <a:lstStyle>
            <a:lvl1pPr>
              <a:defRPr/>
            </a:lvl1pPr>
          </a:lstStyle>
          <a:p>
            <a:pPr>
              <a:defRPr/>
            </a:pPr>
            <a:fld id="{018F6CCD-CE30-4438-A45C-DB898FB0C021}" type="slidenum">
              <a:rPr lang="zh-CN" altLang="en-US"/>
              <a:pPr>
                <a:defRPr/>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F53CF67-2448-4F9B-8C05-D41B2E72449D}" type="slidenum">
              <a:rPr lang="en-US" altLang="zh-CN"/>
              <a:pPr>
                <a:defRPr/>
              </a:pPr>
              <a:t>‹#›</a:t>
            </a:fld>
            <a:endParaRPr lang="en-US" altLang="zh-CN"/>
          </a:p>
        </p:txBody>
      </p:sp>
    </p:spTree>
  </p:cSld>
  <p:clrMapOvr>
    <a:masterClrMapping/>
  </p:clrMapOvr>
  <p:transition>
    <p:randomBa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31FE01E4-1D9A-41EB-8C7A-D9D6DBD8D880}" type="slidenum">
              <a:rPr lang="en-US" altLang="zh-CN"/>
              <a:pPr>
                <a:defRPr/>
              </a:pPr>
              <a:t>‹#›</a:t>
            </a:fld>
            <a:endParaRPr lang="en-US" altLang="zh-CN"/>
          </a:p>
        </p:txBody>
      </p:sp>
    </p:spTree>
  </p:cSld>
  <p:clrMapOvr>
    <a:masterClrMapping/>
  </p:clrMapOvr>
  <p:transition>
    <p:randomBa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D14173AC-C6FF-4D59-96AD-560B9B4E9163}" type="slidenum">
              <a:rPr lang="en-US" altLang="zh-CN"/>
              <a:pPr>
                <a:defRPr/>
              </a:pPr>
              <a:t>‹#›</a:t>
            </a:fld>
            <a:endParaRPr lang="en-US" altLang="zh-CN"/>
          </a:p>
        </p:txBody>
      </p:sp>
    </p:spTree>
  </p:cSld>
  <p:clrMapOvr>
    <a:masterClrMapping/>
  </p:clrMapOvr>
  <p:transition>
    <p:randomBa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93D3C029-880B-4F5F-BA43-5F18E7937A2C}" type="slidenum">
              <a:rPr lang="en-US" altLang="zh-CN"/>
              <a:pPr>
                <a:defRPr/>
              </a:pPr>
              <a:t>‹#›</a:t>
            </a:fld>
            <a:endParaRPr lang="en-US" altLang="zh-CN"/>
          </a:p>
        </p:txBody>
      </p:sp>
    </p:spTree>
  </p:cSld>
  <p:clrMapOvr>
    <a:masterClrMapping/>
  </p:clrMapOvr>
  <p:transition>
    <p:randomBa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313488" y="193675"/>
            <a:ext cx="1925637" cy="6218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193675"/>
            <a:ext cx="5627688" cy="62182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50CA9C97-A651-4D6B-B1BF-440BEA5F97BC}" type="slidenum">
              <a:rPr lang="en-US" altLang="zh-CN"/>
              <a:pPr>
                <a:defRPr/>
              </a:pPr>
              <a:t>‹#›</a:t>
            </a:fld>
            <a:endParaRPr lang="en-US" altLang="zh-CN"/>
          </a:p>
        </p:txBody>
      </p:sp>
    </p:spTree>
  </p:cSld>
  <p:clrMapOvr>
    <a:masterClrMapping/>
  </p:clrMapOvr>
  <p:transition>
    <p:randomBa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Rectangle 11"/>
          <p:cNvSpPr>
            <a:spLocks noGrp="1" noChangeArrowheads="1"/>
          </p:cNvSpPr>
          <p:nvPr>
            <p:ph type="sldNum" sz="quarter" idx="12"/>
          </p:nvPr>
        </p:nvSpPr>
        <p:spPr/>
        <p:txBody>
          <a:bodyPr/>
          <a:lstStyle>
            <a:lvl1pPr>
              <a:defRPr/>
            </a:lvl1pPr>
          </a:lstStyle>
          <a:p>
            <a:pPr>
              <a:defRPr/>
            </a:pPr>
            <a:fld id="{F8FF3BE0-CB83-48E8-8FE1-8B258D7D571C}" type="slidenum">
              <a:rPr lang="en-US" altLang="zh-CN"/>
              <a:pPr>
                <a:defRPr/>
              </a:pPr>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a:defRPr/>
            </a:pPr>
            <a:fld id="{BE2D861F-6D3F-4809-9127-F14C60FAE9C2}" type="slidenum">
              <a:rPr lang="en-US" altLang="zh-CN"/>
              <a:pPr>
                <a:defRPr/>
              </a:pPr>
              <a:t>‹#›</a:t>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600200"/>
            <a:ext cx="8229600" cy="4525963"/>
          </a:xfrm>
        </p:spPr>
        <p:txBody>
          <a:bodyPr/>
          <a:lstStyle/>
          <a:p>
            <a:pPr lvl="0"/>
            <a:r>
              <a:rPr lang="zh-CN" altLang="en-US" noProof="0" smtClean="0"/>
              <a:t>单击图标添加表格</a:t>
            </a:r>
            <a:endParaRPr lang="zh-CN" altLang="en-US" noProof="0"/>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a:defRPr/>
            </a:pPr>
            <a:fld id="{3DDC92CE-D2DF-4B4F-905E-2CCE0AA53CDE}" type="slidenum">
              <a:rPr lang="en-US" altLang="zh-CN"/>
              <a:pPr>
                <a:defRPr/>
              </a:pPr>
              <a:t>‹#›</a:t>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E5110E71-BECA-4A8A-897A-8A274EBCD2D2}" type="slidenum">
              <a:rPr lang="en-US" altLang="zh-CN"/>
              <a:pPr>
                <a:defRPr/>
              </a:pPr>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3"/>
          <p:cNvSpPr>
            <a:spLocks noGrp="1"/>
          </p:cNvSpPr>
          <p:nvPr>
            <p:ph type="dt" sz="half" idx="10"/>
          </p:nvPr>
        </p:nvSpPr>
        <p:spPr/>
        <p:txBody>
          <a:bodyPr/>
          <a:lstStyle>
            <a:lvl1pPr>
              <a:defRPr/>
            </a:lvl1pPr>
          </a:lstStyle>
          <a:p>
            <a:pPr>
              <a:defRPr/>
            </a:pPr>
            <a:fld id="{9FC748A1-5052-48E0-A663-4492A7B55551}" type="datetimeFigureOut">
              <a:rPr lang="zh-CN" altLang="en-US"/>
              <a:pPr>
                <a:defRPr/>
              </a:pPr>
              <a:t>2013-11-12</a:t>
            </a:fld>
            <a:endParaRPr lang="en-US" altLang="zh-CN"/>
          </a:p>
        </p:txBody>
      </p:sp>
      <p:sp>
        <p:nvSpPr>
          <p:cNvPr id="4" name="页脚占位符 2"/>
          <p:cNvSpPr>
            <a:spLocks noGrp="1"/>
          </p:cNvSpPr>
          <p:nvPr>
            <p:ph type="ftr" sz="quarter" idx="11"/>
          </p:nvPr>
        </p:nvSpPr>
        <p:spPr/>
        <p:txBody>
          <a:bodyPr/>
          <a:lstStyle>
            <a:lvl1pPr>
              <a:defRPr/>
            </a:lvl1pPr>
          </a:lstStyle>
          <a:p>
            <a:pPr>
              <a:defRPr/>
            </a:pPr>
            <a:endParaRPr lang="en-US" altLang="zh-CN"/>
          </a:p>
        </p:txBody>
      </p:sp>
      <p:sp>
        <p:nvSpPr>
          <p:cNvPr id="5" name="灯片编号占位符 22"/>
          <p:cNvSpPr>
            <a:spLocks noGrp="1"/>
          </p:cNvSpPr>
          <p:nvPr>
            <p:ph type="sldNum" sz="quarter" idx="12"/>
          </p:nvPr>
        </p:nvSpPr>
        <p:spPr/>
        <p:txBody>
          <a:bodyPr/>
          <a:lstStyle>
            <a:lvl1pPr>
              <a:defRPr/>
            </a:lvl1pPr>
          </a:lstStyle>
          <a:p>
            <a:pPr>
              <a:defRPr/>
            </a:pPr>
            <a:fld id="{EC482F42-60CD-4F43-971B-46D19A0B7624}"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6388" y="1054100"/>
            <a:ext cx="2065337" cy="50720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054100"/>
            <a:ext cx="6046788" cy="50720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fld id="{31E3EDE9-A582-4E53-8B33-50D75FC54433}" type="datetimeFigureOut">
              <a:rPr lang="zh-CN" altLang="en-US"/>
              <a:pPr>
                <a:defRPr/>
              </a:pPr>
              <a:t>2013-11-12</a:t>
            </a:fld>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22"/>
          <p:cNvSpPr>
            <a:spLocks noGrp="1"/>
          </p:cNvSpPr>
          <p:nvPr>
            <p:ph type="sldNum" sz="quarter" idx="12"/>
          </p:nvPr>
        </p:nvSpPr>
        <p:spPr/>
        <p:txBody>
          <a:bodyPr/>
          <a:lstStyle>
            <a:lvl1pPr>
              <a:defRPr/>
            </a:lvl1pPr>
          </a:lstStyle>
          <a:p>
            <a:pPr>
              <a:defRPr/>
            </a:pPr>
            <a:fld id="{C026D718-D05E-42FB-8648-CD1CD9AE74DD}"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Rectangle 11"/>
          <p:cNvSpPr>
            <a:spLocks noGrp="1" noChangeArrowheads="1"/>
          </p:cNvSpPr>
          <p:nvPr>
            <p:ph type="sldNum" sz="quarter" idx="12"/>
          </p:nvPr>
        </p:nvSpPr>
        <p:spPr>
          <a:xfrm>
            <a:off x="8483600" y="6578600"/>
            <a:ext cx="914400" cy="279400"/>
          </a:xfrm>
          <a:prstGeom prst="rect">
            <a:avLst/>
          </a:prstGeom>
        </p:spPr>
        <p:txBody>
          <a:bodyPr/>
          <a:lstStyle>
            <a:lvl1pPr>
              <a:defRPr>
                <a:latin typeface="Arial" pitchFamily="34" charset="0"/>
                <a:ea typeface="宋体" pitchFamily="2" charset="-122"/>
              </a:defRPr>
            </a:lvl1pPr>
          </a:lstStyle>
          <a:p>
            <a:pPr>
              <a:defRPr/>
            </a:pPr>
            <a:fld id="{EFE21046-579F-4D40-8F3B-852955933AF2}" type="slidenum">
              <a:rPr lang="en-US" altLang="zh-CN"/>
              <a:pPr>
                <a:defRPr/>
              </a:pPr>
              <a:t>‹#›</a:t>
            </a:fld>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ea typeface="宋体" pitchFamily="2" charset="-122"/>
              </a:defRPr>
            </a:lvl1pPr>
          </a:lstStyle>
          <a:p>
            <a:pPr>
              <a:defRPr/>
            </a:pPr>
            <a:fld id="{39549721-0C23-4FBC-A373-A1BD21748CB4}" type="slidenum">
              <a:rPr lang="en-US" altLang="zh-CN"/>
              <a:pPr>
                <a:defRPr/>
              </a:pPr>
              <a:t>‹#›</a:t>
            </a:fld>
            <a:endParaRPr lang="en-US" altLang="zh-C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600200"/>
            <a:ext cx="8229600" cy="4525963"/>
          </a:xfrm>
          <a:prstGeom prst="rect">
            <a:avLst/>
          </a:prstGeom>
        </p:spPr>
        <p:txBody>
          <a:bodyPr/>
          <a:lstStyle/>
          <a:p>
            <a:pPr lvl="0"/>
            <a:r>
              <a:rPr lang="zh-CN" altLang="en-US" noProof="0" smtClean="0"/>
              <a:t>单击图标添加表格</a:t>
            </a:r>
            <a:endParaRPr lang="zh-CN" altLang="en-US" noProof="0"/>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ea typeface="宋体" pitchFamily="2" charset="-122"/>
              </a:defRPr>
            </a:lvl1pPr>
          </a:lstStyle>
          <a:p>
            <a:pPr>
              <a:defRPr/>
            </a:pPr>
            <a:fld id="{C235E49D-5C5F-4D3B-8325-90119BD06C92}" type="slidenum">
              <a:rPr lang="en-US" altLang="zh-CN"/>
              <a:pPr>
                <a:defRPr/>
              </a:pPr>
              <a:t>‹#›</a:t>
            </a:fld>
            <a:endParaRPr lang="en-US" altLang="zh-C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7" name="Rectangle 11"/>
          <p:cNvSpPr>
            <a:spLocks noGrp="1" noChangeArrowheads="1"/>
          </p:cNvSpPr>
          <p:nvPr>
            <p:ph type="sldNum" sz="quarter" idx="12"/>
          </p:nvPr>
        </p:nvSpPr>
        <p:spPr>
          <a:xfrm>
            <a:off x="8483600" y="6578600"/>
            <a:ext cx="914400" cy="279400"/>
          </a:xfrm>
          <a:prstGeom prst="rect">
            <a:avLst/>
          </a:prstGeom>
        </p:spPr>
        <p:txBody>
          <a:bodyPr/>
          <a:lstStyle>
            <a:lvl1pPr>
              <a:defRPr>
                <a:latin typeface="Arial" pitchFamily="34" charset="0"/>
                <a:ea typeface="宋体" pitchFamily="2" charset="-122"/>
              </a:defRPr>
            </a:lvl1pPr>
          </a:lstStyle>
          <a:p>
            <a:pPr>
              <a:defRPr/>
            </a:pPr>
            <a:fld id="{1BBC4DE4-AFDE-4C22-BEDB-5D9140296F7B}" type="slidenum">
              <a:rPr lang="en-US" altLang="zh-CN"/>
              <a:pPr>
                <a:defRPr/>
              </a:pPr>
              <a:t>‹#›</a:t>
            </a:fld>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6" name="Rectangle 6"/>
          <p:cNvSpPr>
            <a:spLocks noGrp="1" noChangeArrowheads="1"/>
          </p:cNvSpPr>
          <p:nvPr>
            <p:ph type="sldNum" sz="quarter" idx="12"/>
          </p:nvPr>
        </p:nvSpPr>
        <p:spPr>
          <a:ln/>
        </p:spPr>
        <p:txBody>
          <a:bodyPr/>
          <a:lstStyle>
            <a:lvl1pPr>
              <a:defRPr/>
            </a:lvl1pPr>
          </a:lstStyle>
          <a:p>
            <a:pPr>
              <a:defRPr/>
            </a:pPr>
            <a:fld id="{54156782-C5ED-41E1-A4BB-DD3347F17327}" type="slidenum">
              <a:rPr lang="zh-CN" altLang="fr-FR"/>
              <a:pPr>
                <a:defRPr/>
              </a:pPr>
              <a:t>‹#›</a:t>
            </a:fld>
            <a:endParaRPr lang="fr-FR"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6" name="Rectangle 6"/>
          <p:cNvSpPr>
            <a:spLocks noGrp="1" noChangeArrowheads="1"/>
          </p:cNvSpPr>
          <p:nvPr>
            <p:ph type="sldNum" sz="quarter" idx="12"/>
          </p:nvPr>
        </p:nvSpPr>
        <p:spPr>
          <a:ln/>
        </p:spPr>
        <p:txBody>
          <a:bodyPr/>
          <a:lstStyle>
            <a:lvl1pPr>
              <a:defRPr/>
            </a:lvl1pPr>
          </a:lstStyle>
          <a:p>
            <a:pPr>
              <a:defRPr/>
            </a:pPr>
            <a:fld id="{08EBECAD-2D91-4C59-9B1C-77AA8905F1FF}" type="slidenum">
              <a:rPr lang="zh-CN" altLang="fr-FR"/>
              <a:pPr>
                <a:defRPr/>
              </a:pPr>
              <a:t>‹#›</a:t>
            </a:fld>
            <a:endParaRPr lang="fr-FR" altLang="zh-C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6" name="Rectangle 6"/>
          <p:cNvSpPr>
            <a:spLocks noGrp="1" noChangeArrowheads="1"/>
          </p:cNvSpPr>
          <p:nvPr>
            <p:ph type="sldNum" sz="quarter" idx="12"/>
          </p:nvPr>
        </p:nvSpPr>
        <p:spPr>
          <a:ln/>
        </p:spPr>
        <p:txBody>
          <a:bodyPr/>
          <a:lstStyle>
            <a:lvl1pPr>
              <a:defRPr/>
            </a:lvl1pPr>
          </a:lstStyle>
          <a:p>
            <a:pPr>
              <a:defRPr/>
            </a:pPr>
            <a:fld id="{0FCD8113-AD5D-4205-AE19-37BE9AC0AFEE}" type="slidenum">
              <a:rPr lang="zh-CN" altLang="fr-FR"/>
              <a:pPr>
                <a:defRPr/>
              </a:pPr>
              <a:t>‹#›</a:t>
            </a:fld>
            <a:endParaRPr lang="fr-FR" altLang="zh-C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7" name="Rectangle 6"/>
          <p:cNvSpPr>
            <a:spLocks noGrp="1" noChangeArrowheads="1"/>
          </p:cNvSpPr>
          <p:nvPr>
            <p:ph type="sldNum" sz="quarter" idx="12"/>
          </p:nvPr>
        </p:nvSpPr>
        <p:spPr>
          <a:ln/>
        </p:spPr>
        <p:txBody>
          <a:bodyPr/>
          <a:lstStyle>
            <a:lvl1pPr>
              <a:defRPr/>
            </a:lvl1pPr>
          </a:lstStyle>
          <a:p>
            <a:pPr>
              <a:defRPr/>
            </a:pPr>
            <a:fld id="{9149D0CF-615D-4613-BD0B-43FB359E982A}" type="slidenum">
              <a:rPr lang="zh-CN" altLang="fr-FR"/>
              <a:pPr>
                <a:defRPr/>
              </a:pPr>
              <a:t>‹#›</a:t>
            </a:fld>
            <a:endParaRPr lang="fr-FR"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9" name="Rectangle 6"/>
          <p:cNvSpPr>
            <a:spLocks noGrp="1" noChangeArrowheads="1"/>
          </p:cNvSpPr>
          <p:nvPr>
            <p:ph type="sldNum" sz="quarter" idx="12"/>
          </p:nvPr>
        </p:nvSpPr>
        <p:spPr>
          <a:ln/>
        </p:spPr>
        <p:txBody>
          <a:bodyPr/>
          <a:lstStyle>
            <a:lvl1pPr>
              <a:defRPr/>
            </a:lvl1pPr>
          </a:lstStyle>
          <a:p>
            <a:pPr>
              <a:defRPr/>
            </a:pPr>
            <a:fld id="{83A5584B-1733-48C4-8C6A-8F91E031BE46}" type="slidenum">
              <a:rPr lang="zh-CN" altLang="fr-FR"/>
              <a:pPr>
                <a:defRPr/>
              </a:pPr>
              <a:t>‹#›</a:t>
            </a:fld>
            <a:endParaRPr lang="fr-FR" altLang="zh-C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5" name="Rectangle 6"/>
          <p:cNvSpPr>
            <a:spLocks noGrp="1" noChangeArrowheads="1"/>
          </p:cNvSpPr>
          <p:nvPr>
            <p:ph type="sldNum" sz="quarter" idx="12"/>
          </p:nvPr>
        </p:nvSpPr>
        <p:spPr>
          <a:ln/>
        </p:spPr>
        <p:txBody>
          <a:bodyPr/>
          <a:lstStyle>
            <a:lvl1pPr>
              <a:defRPr/>
            </a:lvl1pPr>
          </a:lstStyle>
          <a:p>
            <a:pPr>
              <a:defRPr/>
            </a:pPr>
            <a:fld id="{E9DA6129-5510-48BB-8D32-EFD1CA161B85}" type="slidenum">
              <a:rPr lang="zh-CN" altLang="fr-FR"/>
              <a:pPr>
                <a:defRPr/>
              </a:pPr>
              <a:t>‹#›</a:t>
            </a:fld>
            <a:endParaRPr lang="fr-FR"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533E1935-2C84-48BF-8914-8329BFF603EC}" type="slidenum">
              <a:rPr lang="zh-CN" altLang="en-US"/>
              <a:pPr>
                <a:defRPr/>
              </a:pPr>
              <a:t>‹#›</a:t>
            </a:fld>
            <a:endParaRPr lang="en-US" altLang="zh-C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4" name="Rectangle 6"/>
          <p:cNvSpPr>
            <a:spLocks noGrp="1" noChangeArrowheads="1"/>
          </p:cNvSpPr>
          <p:nvPr>
            <p:ph type="sldNum" sz="quarter" idx="12"/>
          </p:nvPr>
        </p:nvSpPr>
        <p:spPr>
          <a:ln/>
        </p:spPr>
        <p:txBody>
          <a:bodyPr/>
          <a:lstStyle>
            <a:lvl1pPr>
              <a:defRPr/>
            </a:lvl1pPr>
          </a:lstStyle>
          <a:p>
            <a:pPr>
              <a:defRPr/>
            </a:pPr>
            <a:fld id="{E0E11D0F-93E6-4D1B-9E4A-8C1C1D1C16F7}" type="slidenum">
              <a:rPr lang="zh-CN" altLang="fr-FR"/>
              <a:pPr>
                <a:defRPr/>
              </a:pPr>
              <a:t>‹#›</a:t>
            </a:fld>
            <a:endParaRPr lang="fr-FR" altLang="zh-CN"/>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7" name="Rectangle 6"/>
          <p:cNvSpPr>
            <a:spLocks noGrp="1" noChangeArrowheads="1"/>
          </p:cNvSpPr>
          <p:nvPr>
            <p:ph type="sldNum" sz="quarter" idx="12"/>
          </p:nvPr>
        </p:nvSpPr>
        <p:spPr>
          <a:ln/>
        </p:spPr>
        <p:txBody>
          <a:bodyPr/>
          <a:lstStyle>
            <a:lvl1pPr>
              <a:defRPr/>
            </a:lvl1pPr>
          </a:lstStyle>
          <a:p>
            <a:pPr>
              <a:defRPr/>
            </a:pPr>
            <a:fld id="{246181B0-64AA-4DB6-88C9-7AEA61BCA455}" type="slidenum">
              <a:rPr lang="zh-CN" altLang="fr-FR"/>
              <a:pPr>
                <a:defRPr/>
              </a:pPr>
              <a:t>‹#›</a:t>
            </a:fld>
            <a:endParaRPr lang="fr-FR" altLang="zh-C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7" name="Rectangle 6"/>
          <p:cNvSpPr>
            <a:spLocks noGrp="1" noChangeArrowheads="1"/>
          </p:cNvSpPr>
          <p:nvPr>
            <p:ph type="sldNum" sz="quarter" idx="12"/>
          </p:nvPr>
        </p:nvSpPr>
        <p:spPr>
          <a:ln/>
        </p:spPr>
        <p:txBody>
          <a:bodyPr/>
          <a:lstStyle>
            <a:lvl1pPr>
              <a:defRPr/>
            </a:lvl1pPr>
          </a:lstStyle>
          <a:p>
            <a:pPr>
              <a:defRPr/>
            </a:pPr>
            <a:fld id="{0BB34842-F2B8-4720-89F1-CCF4F135578B}" type="slidenum">
              <a:rPr lang="zh-CN" altLang="fr-FR"/>
              <a:pPr>
                <a:defRPr/>
              </a:pPr>
              <a:t>‹#›</a:t>
            </a:fld>
            <a:endParaRPr lang="fr-FR" altLang="zh-CN"/>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6" name="Rectangle 6"/>
          <p:cNvSpPr>
            <a:spLocks noGrp="1" noChangeArrowheads="1"/>
          </p:cNvSpPr>
          <p:nvPr>
            <p:ph type="sldNum" sz="quarter" idx="12"/>
          </p:nvPr>
        </p:nvSpPr>
        <p:spPr>
          <a:ln/>
        </p:spPr>
        <p:txBody>
          <a:bodyPr/>
          <a:lstStyle>
            <a:lvl1pPr>
              <a:defRPr/>
            </a:lvl1pPr>
          </a:lstStyle>
          <a:p>
            <a:pPr>
              <a:defRPr/>
            </a:pPr>
            <a:fld id="{8D989A03-CDAC-44DC-BF59-14711E8E6C3C}" type="slidenum">
              <a:rPr lang="zh-CN" altLang="fr-FR"/>
              <a:pPr>
                <a:defRPr/>
              </a:pPr>
              <a:t>‹#›</a:t>
            </a:fld>
            <a:endParaRPr lang="fr-FR" altLang="zh-C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6" name="Rectangle 6"/>
          <p:cNvSpPr>
            <a:spLocks noGrp="1" noChangeArrowheads="1"/>
          </p:cNvSpPr>
          <p:nvPr>
            <p:ph type="sldNum" sz="quarter" idx="12"/>
          </p:nvPr>
        </p:nvSpPr>
        <p:spPr>
          <a:ln/>
        </p:spPr>
        <p:txBody>
          <a:bodyPr/>
          <a:lstStyle>
            <a:lvl1pPr>
              <a:defRPr/>
            </a:lvl1pPr>
          </a:lstStyle>
          <a:p>
            <a:pPr>
              <a:defRPr/>
            </a:pPr>
            <a:fld id="{9CA62DA7-2766-4465-8870-D4E6F01F8C5B}" type="slidenum">
              <a:rPr lang="zh-CN" altLang="fr-FR"/>
              <a:pPr>
                <a:defRPr/>
              </a:pPr>
              <a:t>‹#›</a:t>
            </a:fld>
            <a:endParaRPr lang="fr-FR" altLang="zh-C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a:xfrm>
            <a:off x="8483600" y="6578600"/>
            <a:ext cx="914400" cy="279400"/>
          </a:xfrm>
        </p:spPr>
        <p:txBody>
          <a:bodyPr/>
          <a:lstStyle>
            <a:lvl1pPr>
              <a:defRPr/>
            </a:lvl1pPr>
          </a:lstStyle>
          <a:p>
            <a:pPr>
              <a:defRPr/>
            </a:pPr>
            <a:fld id="{A192D6A9-B56D-4582-B56A-33A13F13BD2C}" type="slidenum">
              <a:rPr lang="en-US" altLang="zh-CN"/>
              <a:pPr>
                <a:defRPr/>
              </a:pPr>
              <a:t>‹#›</a:t>
            </a:fld>
            <a:endParaRPr lang="en-US" altLang="zh-CN"/>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a:defRPr/>
            </a:pPr>
            <a:fld id="{CDD72C3E-9487-43DD-8D0F-6731118BBF53}" type="slidenum">
              <a:rPr lang="en-US" altLang="zh-CN"/>
              <a:pPr>
                <a:defRPr/>
              </a:pPr>
              <a:t>‹#›</a:t>
            </a:fld>
            <a:endParaRPr lang="en-US" altLang="zh-C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600200"/>
            <a:ext cx="8229600" cy="4525963"/>
          </a:xfrm>
          <a:prstGeom prst="rect">
            <a:avLst/>
          </a:prstGeom>
        </p:spPr>
        <p:txBody>
          <a:bodyPr/>
          <a:lstStyle/>
          <a:p>
            <a:pPr lvl="0"/>
            <a:r>
              <a:rPr lang="zh-CN" altLang="en-US" noProof="0" smtClean="0"/>
              <a:t>单击图标添加表格</a:t>
            </a:r>
            <a:endParaRPr lang="zh-CN" altLang="en-US" noProof="0"/>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a:defRPr/>
            </a:pPr>
            <a:fld id="{322ED76C-0BC2-4B6B-B4CA-4132B6C7B541}" type="slidenum">
              <a:rPr lang="en-US" altLang="zh-CN"/>
              <a:pPr>
                <a:defRPr/>
              </a:pPr>
              <a:t>‹#›</a:t>
            </a:fld>
            <a:endParaRPr lang="en-US" altLang="zh-C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a:xfrm>
            <a:off x="8483600" y="6578600"/>
            <a:ext cx="914400" cy="279400"/>
          </a:xfrm>
        </p:spPr>
        <p:txBody>
          <a:bodyPr/>
          <a:lstStyle>
            <a:lvl1pPr>
              <a:defRPr/>
            </a:lvl1pPr>
          </a:lstStyle>
          <a:p>
            <a:pPr>
              <a:defRPr/>
            </a:pPr>
            <a:fld id="{C710610B-994E-4792-89D8-FDB03A89F6FF}" type="slidenum">
              <a:rPr lang="en-US" altLang="zh-CN"/>
              <a:pPr>
                <a:defRPr/>
              </a:pPr>
              <a:t>‹#›</a:t>
            </a:fld>
            <a:endParaRPr lang="en-US" altLang="zh-C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66592" y="4747756"/>
            <a:ext cx="4211335" cy="1077218"/>
          </a:xfrm>
        </p:spPr>
        <p:txBody>
          <a:bodyPr/>
          <a:lstStyle/>
          <a:p>
            <a:r>
              <a:rPr lang="zh-CN" altLang="en-US"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0A6C6F45-5EBE-4D2C-A95B-D4D5BEF41EDF}" type="slidenum">
              <a:rPr lang="zh-CN" altLang="en-US"/>
              <a:pPr>
                <a:defRPr/>
              </a:pPr>
              <a:t>‹#›</a:t>
            </a:fld>
            <a:endParaRPr lang="en-US" altLang="zh-C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4" name="Picture 106"/>
          <p:cNvPicPr>
            <a:picLocks noChangeAspect="1" noChangeArrowheads="1"/>
          </p:cNvPicPr>
          <p:nvPr/>
        </p:nvPicPr>
        <p:blipFill>
          <a:blip r:embed="rId2" cstate="print"/>
          <a:srcRect/>
          <a:stretch>
            <a:fillRect/>
          </a:stretch>
        </p:blipFill>
        <p:spPr bwMode="auto">
          <a:xfrm>
            <a:off x="0" y="1268413"/>
            <a:ext cx="9142413" cy="3176587"/>
          </a:xfrm>
          <a:prstGeom prst="rect">
            <a:avLst/>
          </a:prstGeom>
          <a:noFill/>
          <a:ln w="9525">
            <a:noFill/>
            <a:miter lim="800000"/>
            <a:headEnd/>
            <a:tailEnd/>
          </a:ln>
        </p:spPr>
      </p:pic>
      <p:pic>
        <p:nvPicPr>
          <p:cNvPr id="5" name="Picture 100"/>
          <p:cNvPicPr>
            <a:picLocks noChangeAspect="1" noChangeArrowheads="1"/>
          </p:cNvPicPr>
          <p:nvPr/>
        </p:nvPicPr>
        <p:blipFill>
          <a:blip r:embed="rId3" cstate="print"/>
          <a:srcRect/>
          <a:stretch>
            <a:fillRect/>
          </a:stretch>
        </p:blipFill>
        <p:spPr bwMode="auto">
          <a:xfrm>
            <a:off x="6064250" y="1268413"/>
            <a:ext cx="3079750" cy="3176587"/>
          </a:xfrm>
          <a:prstGeom prst="rect">
            <a:avLst/>
          </a:prstGeom>
          <a:noFill/>
          <a:ln w="9525">
            <a:noFill/>
            <a:miter lim="800000"/>
            <a:headEnd/>
            <a:tailEnd/>
          </a:ln>
        </p:spPr>
      </p:pic>
      <p:sp>
        <p:nvSpPr>
          <p:cNvPr id="2" name="标题 1"/>
          <p:cNvSpPr>
            <a:spLocks noGrp="1"/>
          </p:cNvSpPr>
          <p:nvPr>
            <p:ph type="title"/>
          </p:nvPr>
        </p:nvSpPr>
        <p:spPr>
          <a:xfrm>
            <a:off x="657054" y="4708525"/>
            <a:ext cx="6974056" cy="579438"/>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081" y="1600206"/>
            <a:ext cx="8229838"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19"/>
          <p:cNvSpPr>
            <a:spLocks noGrp="1" noChangeArrowheads="1"/>
          </p:cNvSpPr>
          <p:nvPr>
            <p:ph type="dt" sz="quarter" idx="10"/>
          </p:nvPr>
        </p:nvSpPr>
        <p:spPr/>
        <p:txBody>
          <a:bodyPr/>
          <a:lstStyle>
            <a:lvl1pPr>
              <a:defRPr/>
            </a:lvl1pPr>
          </a:lstStyle>
          <a:p>
            <a:pPr>
              <a:defRPr/>
            </a:pPr>
            <a:endParaRPr lang="en-US" altLang="zh-CN"/>
          </a:p>
        </p:txBody>
      </p:sp>
    </p:spTree>
  </p:cSld>
  <p:clrMapOvr>
    <a:masterClrMapping/>
  </p:clrMapOvr>
  <p:transition advClick="0" advTm="8000">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Picture 106"/>
          <p:cNvPicPr>
            <a:picLocks noChangeAspect="1" noChangeArrowheads="1"/>
          </p:cNvPicPr>
          <p:nvPr/>
        </p:nvPicPr>
        <p:blipFill>
          <a:blip r:embed="rId2" cstate="print"/>
          <a:srcRect/>
          <a:stretch>
            <a:fillRect/>
          </a:stretch>
        </p:blipFill>
        <p:spPr bwMode="auto">
          <a:xfrm>
            <a:off x="0" y="1268413"/>
            <a:ext cx="9142413" cy="3176587"/>
          </a:xfrm>
          <a:prstGeom prst="rect">
            <a:avLst/>
          </a:prstGeom>
          <a:noFill/>
          <a:ln w="9525">
            <a:noFill/>
            <a:miter lim="800000"/>
            <a:headEnd/>
            <a:tailEnd/>
          </a:ln>
        </p:spPr>
      </p:pic>
      <p:pic>
        <p:nvPicPr>
          <p:cNvPr id="3" name="Picture 100"/>
          <p:cNvPicPr>
            <a:picLocks noChangeAspect="1" noChangeArrowheads="1"/>
          </p:cNvPicPr>
          <p:nvPr/>
        </p:nvPicPr>
        <p:blipFill>
          <a:blip r:embed="rId3" cstate="print"/>
          <a:srcRect/>
          <a:stretch>
            <a:fillRect/>
          </a:stretch>
        </p:blipFill>
        <p:spPr bwMode="auto">
          <a:xfrm>
            <a:off x="6064250" y="1268413"/>
            <a:ext cx="3079750" cy="3176587"/>
          </a:xfrm>
          <a:prstGeom prst="rect">
            <a:avLst/>
          </a:prstGeom>
          <a:noFill/>
          <a:ln w="9525">
            <a:noFill/>
            <a:miter lim="800000"/>
            <a:headEnd/>
            <a:tailEnd/>
          </a:ln>
        </p:spPr>
      </p:pic>
      <p:sp>
        <p:nvSpPr>
          <p:cNvPr id="4" name="日期占位符 3"/>
          <p:cNvSpPr>
            <a:spLocks noGrp="1"/>
          </p:cNvSpPr>
          <p:nvPr>
            <p:ph type="dt" sz="half" idx="10"/>
          </p:nvPr>
        </p:nvSpPr>
        <p:spPr/>
        <p:txBody>
          <a:bodyPr/>
          <a:lstStyle>
            <a:lvl1pPr>
              <a:defRPr>
                <a:solidFill>
                  <a:schemeClr val="tx1"/>
                </a:solidFill>
              </a:defRPr>
            </a:lvl1pPr>
          </a:lstStyle>
          <a:p>
            <a:pPr>
              <a:defRPr/>
            </a:pPr>
            <a:fld id="{A3D7D4F5-D336-431F-8E10-E40A6C8333B9}" type="datetimeFigureOut">
              <a:rPr lang="zh-CN" altLang="en-US"/>
              <a:pPr>
                <a:defRPr/>
              </a:pPr>
              <a:t>2013-11-12</a:t>
            </a:fld>
            <a:endParaRPr lang="en-US" altLang="zh-CN"/>
          </a:p>
        </p:txBody>
      </p:sp>
      <p:sp>
        <p:nvSpPr>
          <p:cNvPr id="5" name="页脚占位符 4"/>
          <p:cNvSpPr>
            <a:spLocks noGrp="1"/>
          </p:cNvSpPr>
          <p:nvPr>
            <p:ph type="ftr" sz="quarter" idx="11"/>
          </p:nvPr>
        </p:nvSpPr>
        <p:spPr>
          <a:xfrm>
            <a:off x="3124200" y="6492875"/>
            <a:ext cx="2895600" cy="365125"/>
          </a:xfrm>
          <a:prstGeom prst="rect">
            <a:avLst/>
          </a:prstGeom>
        </p:spPr>
        <p:txBody>
          <a:bodyPr/>
          <a:lstStyle>
            <a:lvl1pPr>
              <a:defRPr>
                <a:latin typeface="Arial" charset="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atin typeface="Arial" charset="0"/>
                <a:ea typeface="宋体" pitchFamily="2" charset="-122"/>
              </a:defRPr>
            </a:lvl1pPr>
          </a:lstStyle>
          <a:p>
            <a:pPr>
              <a:defRPr/>
            </a:pPr>
            <a:fld id="{CDEFFA58-55C4-42C8-B06F-61ACB7D60ABB}" type="slidenum">
              <a:rPr lang="en-GB"/>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Rectangle 11"/>
          <p:cNvSpPr>
            <a:spLocks noGrp="1" noChangeArrowheads="1"/>
          </p:cNvSpPr>
          <p:nvPr>
            <p:ph type="sldNum" sz="quarter" idx="12"/>
          </p:nvPr>
        </p:nvSpPr>
        <p:spPr>
          <a:xfrm>
            <a:off x="8483600" y="6578600"/>
            <a:ext cx="914400" cy="279400"/>
          </a:xfrm>
          <a:prstGeom prst="rect">
            <a:avLst/>
          </a:prstGeom>
        </p:spPr>
        <p:txBody>
          <a:bodyPr/>
          <a:lstStyle>
            <a:lvl1pPr>
              <a:defRPr>
                <a:latin typeface="Arial" pitchFamily="34" charset="0"/>
                <a:ea typeface="宋体" pitchFamily="2" charset="-122"/>
              </a:defRPr>
            </a:lvl1pPr>
          </a:lstStyle>
          <a:p>
            <a:pPr>
              <a:defRPr/>
            </a:pPr>
            <a:fld id="{0A26244C-03F5-4316-9FF0-6CF232DF493D}" type="slidenum">
              <a:rPr lang="en-US" altLang="zh-CN"/>
              <a:pPr>
                <a:defRPr/>
              </a:pPr>
              <a:t>‹#›</a:t>
            </a:fld>
            <a:endParaRPr lang="en-US" altLang="zh-C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a:xfrm>
            <a:off x="76200" y="6248400"/>
            <a:ext cx="990600" cy="457200"/>
          </a:xfrm>
          <a:prstGeom prst="rect">
            <a:avLst/>
          </a:prstGeom>
        </p:spPr>
        <p:txBody>
          <a:bodyPr/>
          <a:lstStyle>
            <a:lvl1pPr>
              <a:defRPr>
                <a:latin typeface="Arial" pitchFamily="34" charset="0"/>
                <a:ea typeface="宋体" pitchFamily="2" charset="-122"/>
              </a:defRPr>
            </a:lvl1pPr>
          </a:lstStyle>
          <a:p>
            <a:pPr>
              <a:defRPr/>
            </a:pPr>
            <a:fld id="{90DDDEA7-B560-40C7-8367-34DDA3BDEA3D}" type="slidenum">
              <a:rPr lang="en-GB"/>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ea typeface="宋体" pitchFamily="2" charset="-122"/>
              </a:defRPr>
            </a:lvl1pPr>
          </a:lstStyle>
          <a:p>
            <a:pPr>
              <a:defRPr/>
            </a:pPr>
            <a:fld id="{1A0188D2-283E-4EB0-BA77-8251DC36BA73}" type="slidenum">
              <a:rPr lang="en-US" altLang="zh-CN"/>
              <a:pPr>
                <a:defRPr/>
              </a:pPr>
              <a:t>‹#›</a:t>
            </a:fld>
            <a:endParaRPr lang="en-US" altLang="zh-C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vert="horz" wrap="square" lIns="91440" tIns="45720" rIns="91440" bIns="45720" numCol="1" anchor="t" anchorCtr="0" compatLnSpc="1">
            <a:prstTxWarp prst="textNoShape">
              <a:avLst/>
            </a:prstTxWarp>
          </a:bodyPr>
          <a:lstStyle/>
          <a:p>
            <a:pPr lvl="0"/>
            <a:r>
              <a:rPr lang="zh-CN" altLang="en-US" noProof="0" smtClean="0"/>
              <a:t>单击图标添加表格</a:t>
            </a:r>
          </a:p>
        </p:txBody>
      </p:sp>
      <p:sp>
        <p:nvSpPr>
          <p:cNvPr id="4" name="Rectangle 4"/>
          <p:cNvSpPr>
            <a:spLocks noGrp="1" noChangeArrowheads="1"/>
          </p:cNvSpPr>
          <p:nvPr>
            <p:ph type="sldNum" sz="quarter" idx="10"/>
          </p:nvPr>
        </p:nvSpPr>
        <p:spPr>
          <a:xfrm>
            <a:off x="76200" y="6248400"/>
            <a:ext cx="990600" cy="457200"/>
          </a:xfrm>
          <a:prstGeom prst="rect">
            <a:avLst/>
          </a:prstGeom>
        </p:spPr>
        <p:txBody>
          <a:bodyPr/>
          <a:lstStyle>
            <a:lvl1pPr>
              <a:defRPr>
                <a:latin typeface="Arial" pitchFamily="34" charset="0"/>
                <a:ea typeface="宋体" pitchFamily="2" charset="-122"/>
              </a:defRPr>
            </a:lvl1pPr>
          </a:lstStyle>
          <a:p>
            <a:pPr>
              <a:defRPr/>
            </a:pPr>
            <a:fld id="{479D76A6-BAFA-49F5-B1A4-68A7D5419F0F}" type="slidenum">
              <a:rPr lang="en-US" altLang="zh-CN"/>
              <a:pPr>
                <a:defRPr/>
              </a:pPr>
              <a:t>‹#›</a:t>
            </a:fld>
            <a:endParaRPr lang="en-US" altLang="zh-C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7" name="Rectangle 11"/>
          <p:cNvSpPr>
            <a:spLocks noGrp="1" noChangeArrowheads="1"/>
          </p:cNvSpPr>
          <p:nvPr>
            <p:ph type="sldNum" sz="quarter" idx="12"/>
          </p:nvPr>
        </p:nvSpPr>
        <p:spPr>
          <a:xfrm>
            <a:off x="8483600" y="6578600"/>
            <a:ext cx="914400" cy="279400"/>
          </a:xfrm>
          <a:prstGeom prst="rect">
            <a:avLst/>
          </a:prstGeom>
        </p:spPr>
        <p:txBody>
          <a:bodyPr/>
          <a:lstStyle>
            <a:lvl1pPr>
              <a:defRPr>
                <a:latin typeface="Arial" pitchFamily="34" charset="0"/>
                <a:ea typeface="宋体" pitchFamily="2" charset="-122"/>
              </a:defRPr>
            </a:lvl1pPr>
          </a:lstStyle>
          <a:p>
            <a:pPr>
              <a:defRPr/>
            </a:pPr>
            <a:fld id="{1551CE11-153E-4FDA-9D7D-61F928138DCF}" type="slidenum">
              <a:rPr lang="en-US" altLang="zh-CN"/>
              <a:pPr>
                <a:defRPr/>
              </a:pPr>
              <a:t>‹#›</a:t>
            </a:fld>
            <a:endParaRPr lang="en-US" altLang="zh-CN"/>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66591" y="325469"/>
            <a:ext cx="8064791" cy="871537"/>
          </a:xfrm>
          <a:prstGeom prst="rect">
            <a:avLst/>
          </a:prstGeom>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566591" y="1628781"/>
            <a:ext cx="8078645"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8000">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9558748-20DE-4645-9DD8-AAC9ECB48141}" type="datetimeFigureOut">
              <a:rPr lang="zh-CN" altLang="en-US"/>
              <a:pPr>
                <a:defRPr/>
              </a:pPr>
              <a:t>2013-11-12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F61F1F7-CFBB-4E52-A6A2-6064D49D125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0.xml"/><Relationship Id="rId1" Type="http://schemas.openxmlformats.org/officeDocument/2006/relationships/slideLayout" Target="../slideLayouts/slideLayout110.xml"/><Relationship Id="rId4" Type="http://schemas.openxmlformats.org/officeDocument/2006/relationships/image" Target="../media/image9.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5" Type="http://schemas.openxmlformats.org/officeDocument/2006/relationships/image" Target="../media/image7.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0.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12.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12.jpe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11.jpe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31.xml"/><Relationship Id="rId1"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6" Type="http://schemas.openxmlformats.org/officeDocument/2006/relationships/image" Target="../media/image16.png"/><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theme" Target="../theme/theme14.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7.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18.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7.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8.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6.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7.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9.jpe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8.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9.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3.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2.jpe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20.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22.jpe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1.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image" Target="../media/image2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4.pn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theme" Target="../theme/theme6.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6.png"/><Relationship Id="rId5" Type="http://schemas.openxmlformats.org/officeDocument/2006/relationships/slideLayout" Target="../slideLayouts/slideLayout93.xml"/><Relationship Id="rId10" Type="http://schemas.openxmlformats.org/officeDocument/2006/relationships/image" Target="../media/image5.png"/><Relationship Id="rId4" Type="http://schemas.openxmlformats.org/officeDocument/2006/relationships/slideLayout" Target="../slideLayouts/slideLayout9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标题占位符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9459" name="文本占位符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pitchFamily="34" charset="0"/>
                <a:ea typeface="宋体" pitchFamily="2" charset="-122"/>
              </a:defRPr>
            </a:lvl1pPr>
          </a:lstStyle>
          <a:p>
            <a:pPr>
              <a:defRPr/>
            </a:pPr>
            <a:endParaRPr lang="en-US" altLang="zh-CN"/>
          </a:p>
        </p:txBody>
      </p:sp>
      <p:sp>
        <p:nvSpPr>
          <p:cNvPr id="3" name="页脚占位符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pitchFamily="34" charset="0"/>
                <a:ea typeface="宋体" pitchFamily="2" charset="-122"/>
              </a:defRPr>
            </a:lvl1pPr>
          </a:lstStyle>
          <a:p>
            <a:pPr>
              <a:defRPr/>
            </a:pPr>
            <a:endParaRPr lang="en-US" altLang="zh-CN"/>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23" name="灯片编号占位符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pitchFamily="34" charset="0"/>
                <a:ea typeface="宋体" pitchFamily="2" charset="-122"/>
              </a:defRPr>
            </a:lvl1pPr>
          </a:lstStyle>
          <a:p>
            <a:pPr>
              <a:defRPr/>
            </a:pPr>
            <a:fld id="{E6E01ADE-9C87-4F66-8937-F375747424C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ea typeface="宋体" pitchFamily="2" charset="-122"/>
        </a:defRPr>
      </a:lvl2pPr>
      <a:lvl3pPr algn="l" rtl="0" eaLnBrk="1" fontAlgn="base" hangingPunct="1">
        <a:spcBef>
          <a:spcPct val="0"/>
        </a:spcBef>
        <a:spcAft>
          <a:spcPct val="0"/>
        </a:spcAft>
        <a:defRPr sz="4400">
          <a:solidFill>
            <a:schemeClr val="tx2"/>
          </a:solidFill>
          <a:latin typeface="Calibri" pitchFamily="34" charset="0"/>
          <a:ea typeface="宋体" pitchFamily="2" charset="-122"/>
        </a:defRPr>
      </a:lvl3pPr>
      <a:lvl4pPr algn="l" rtl="0" eaLnBrk="1" fontAlgn="base" hangingPunct="1">
        <a:spcBef>
          <a:spcPct val="0"/>
        </a:spcBef>
        <a:spcAft>
          <a:spcPct val="0"/>
        </a:spcAft>
        <a:defRPr sz="4400">
          <a:solidFill>
            <a:schemeClr val="tx2"/>
          </a:solidFill>
          <a:latin typeface="Calibri" pitchFamily="34" charset="0"/>
          <a:ea typeface="宋体" pitchFamily="2" charset="-122"/>
        </a:defRPr>
      </a:lvl4pPr>
      <a:lvl5pPr algn="l" rtl="0" eaLnBrk="1" fontAlgn="base" hangingPunct="1">
        <a:spcBef>
          <a:spcPct val="0"/>
        </a:spcBef>
        <a:spcAft>
          <a:spcPct val="0"/>
        </a:spcAft>
        <a:defRPr sz="4400">
          <a:solidFill>
            <a:schemeClr val="tx2"/>
          </a:solidFill>
          <a:latin typeface="Calibri" pitchFamily="34" charset="0"/>
          <a:ea typeface="宋体" pitchFamily="2" charset="-122"/>
        </a:defRPr>
      </a:lvl5pPr>
      <a:lvl6pPr marL="457200" algn="l" rtl="0" eaLnBrk="1" fontAlgn="base" hangingPunct="1">
        <a:spcBef>
          <a:spcPct val="0"/>
        </a:spcBef>
        <a:spcAft>
          <a:spcPct val="0"/>
        </a:spcAft>
        <a:defRPr sz="4400">
          <a:solidFill>
            <a:schemeClr val="tx2"/>
          </a:solidFill>
          <a:latin typeface="Tw Cen MT" pitchFamily="34" charset="0"/>
          <a:ea typeface="华文仿宋" pitchFamily="2" charset="-122"/>
        </a:defRPr>
      </a:lvl6pPr>
      <a:lvl7pPr marL="914400" algn="l" rtl="0" eaLnBrk="1" fontAlgn="base" hangingPunct="1">
        <a:spcBef>
          <a:spcPct val="0"/>
        </a:spcBef>
        <a:spcAft>
          <a:spcPct val="0"/>
        </a:spcAft>
        <a:defRPr sz="4400">
          <a:solidFill>
            <a:schemeClr val="tx2"/>
          </a:solidFill>
          <a:latin typeface="Tw Cen MT" pitchFamily="34" charset="0"/>
          <a:ea typeface="华文仿宋" pitchFamily="2" charset="-122"/>
        </a:defRPr>
      </a:lvl7pPr>
      <a:lvl8pPr marL="1371600" algn="l" rtl="0" eaLnBrk="1" fontAlgn="base" hangingPunct="1">
        <a:spcBef>
          <a:spcPct val="0"/>
        </a:spcBef>
        <a:spcAft>
          <a:spcPct val="0"/>
        </a:spcAft>
        <a:defRPr sz="4400">
          <a:solidFill>
            <a:schemeClr val="tx2"/>
          </a:solidFill>
          <a:latin typeface="Tw Cen MT" pitchFamily="34" charset="0"/>
          <a:ea typeface="华文仿宋" pitchFamily="2" charset="-122"/>
        </a:defRPr>
      </a:lvl8pPr>
      <a:lvl9pPr marL="1828800" algn="l" rtl="0" eaLnBrk="1" fontAlgn="base" hangingPunct="1">
        <a:spcBef>
          <a:spcPct val="0"/>
        </a:spcBef>
        <a:spcAft>
          <a:spcPct val="0"/>
        </a:spcAft>
        <a:defRPr sz="4400">
          <a:solidFill>
            <a:schemeClr val="tx2"/>
          </a:solidFill>
          <a:latin typeface="Tw Cen MT" pitchFamily="34" charset="0"/>
          <a:ea typeface="华文仿宋" pitchFamily="2" charset="-122"/>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a:solidFill>
            <a:schemeClr val="tx1"/>
          </a:solidFill>
          <a:latin typeface="+mn-lt"/>
          <a:ea typeface="+mn-ea"/>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a:solidFill>
            <a:schemeClr val="tx1"/>
          </a:solidFill>
          <a:latin typeface="+mn-lt"/>
          <a:ea typeface="+mn-ea"/>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a:solidFill>
            <a:schemeClr val="tx1"/>
          </a:solidFill>
          <a:latin typeface="+mn-lt"/>
          <a:ea typeface="+mn-ea"/>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ea typeface="+mn-ea"/>
        </a:defRPr>
      </a:lvl5pPr>
      <a:lvl6pPr marL="22860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ea typeface="+mn-ea"/>
        </a:defRPr>
      </a:lvl6pPr>
      <a:lvl7pPr marL="27432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ea typeface="+mn-ea"/>
        </a:defRPr>
      </a:lvl7pPr>
      <a:lvl8pPr marL="32004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ea typeface="+mn-ea"/>
        </a:defRPr>
      </a:lvl8pPr>
      <a:lvl9pPr marL="36576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83" descr="PPT胶片内页元素-16比9-封底"/>
          <p:cNvPicPr>
            <a:picLocks noChangeAspect="1" noChangeArrowheads="1"/>
          </p:cNvPicPr>
          <p:nvPr/>
        </p:nvPicPr>
        <p:blipFill>
          <a:blip r:embed="rId3" cstate="print"/>
          <a:srcRect/>
          <a:stretch>
            <a:fillRect/>
          </a:stretch>
        </p:blipFill>
        <p:spPr bwMode="auto">
          <a:xfrm>
            <a:off x="0" y="0"/>
            <a:ext cx="9142413" cy="6858000"/>
          </a:xfrm>
          <a:prstGeom prst="rect">
            <a:avLst/>
          </a:prstGeom>
          <a:noFill/>
          <a:ln w="9525">
            <a:noFill/>
            <a:miter lim="800000"/>
            <a:headEnd/>
            <a:tailEnd/>
          </a:ln>
        </p:spPr>
      </p:pic>
      <p:pic>
        <p:nvPicPr>
          <p:cNvPr id="15363" name="Picture 79" descr="5"/>
          <p:cNvPicPr>
            <a:picLocks noChangeAspect="1" noChangeArrowheads="1"/>
          </p:cNvPicPr>
          <p:nvPr/>
        </p:nvPicPr>
        <p:blipFill>
          <a:blip r:embed="rId4" cstate="print"/>
          <a:srcRect/>
          <a:stretch>
            <a:fillRect/>
          </a:stretch>
        </p:blipFill>
        <p:spPr bwMode="auto">
          <a:xfrm>
            <a:off x="0" y="5616575"/>
            <a:ext cx="9144000" cy="1241425"/>
          </a:xfrm>
          <a:prstGeom prst="rect">
            <a:avLst/>
          </a:prstGeom>
          <a:noFill/>
          <a:ln w="9525">
            <a:noFill/>
            <a:miter lim="800000"/>
            <a:headEnd/>
            <a:tailEnd/>
          </a:ln>
        </p:spPr>
      </p:pic>
      <p:sp>
        <p:nvSpPr>
          <p:cNvPr id="4100" name="Text Box 80"/>
          <p:cNvSpPr txBox="1">
            <a:spLocks noChangeArrowheads="1"/>
          </p:cNvSpPr>
          <p:nvPr/>
        </p:nvSpPr>
        <p:spPr bwMode="auto">
          <a:xfrm>
            <a:off x="3028950" y="2616200"/>
            <a:ext cx="3108325" cy="830263"/>
          </a:xfrm>
          <a:prstGeom prst="rect">
            <a:avLst/>
          </a:prstGeom>
          <a:noFill/>
          <a:ln>
            <a:noFill/>
          </a:ln>
          <a:extLst>
            <a:ext uri="{909E8E84-426E-40DD-AFC4-6F175D3DCCD1}"/>
            <a:ext uri="{91240B29-F687-4F45-9708-019B960494DF}"/>
          </a:extLst>
        </p:spPr>
        <p:txBody>
          <a:bodyPr>
            <a:spAutoFit/>
          </a:bodyPr>
          <a:lstStyle/>
          <a:p>
            <a:pPr eaLnBrk="0" hangingPunct="0">
              <a:defRPr/>
            </a:pPr>
            <a:r>
              <a:rPr lang="en-US" altLang="zh-CN" sz="4800">
                <a:solidFill>
                  <a:schemeClr val="folHlink"/>
                </a:solidFill>
                <a:latin typeface="宋体" pitchFamily="2" charset="-122"/>
              </a:rPr>
              <a:t> </a:t>
            </a:r>
          </a:p>
        </p:txBody>
      </p:sp>
      <p:sp>
        <p:nvSpPr>
          <p:cNvPr id="4101" name="Text Box 81"/>
          <p:cNvSpPr txBox="1">
            <a:spLocks noChangeArrowheads="1"/>
          </p:cNvSpPr>
          <p:nvPr/>
        </p:nvSpPr>
        <p:spPr bwMode="auto">
          <a:xfrm>
            <a:off x="2628900" y="3852863"/>
            <a:ext cx="3873500" cy="522287"/>
          </a:xfrm>
          <a:prstGeom prst="rect">
            <a:avLst/>
          </a:prstGeom>
          <a:noFill/>
          <a:ln>
            <a:noFill/>
          </a:ln>
          <a:extLst>
            <a:ext uri="{909E8E84-426E-40DD-AFC4-6F175D3DCCD1}"/>
            <a:ext uri="{91240B29-F687-4F45-9708-019B960494DF}"/>
          </a:extLst>
        </p:spPr>
        <p:txBody>
          <a:bodyPr wrap="none">
            <a:spAutoFit/>
          </a:bodyPr>
          <a:lstStyle/>
          <a:p>
            <a:pPr eaLnBrk="0" hangingPunct="0">
              <a:defRPr/>
            </a:pPr>
            <a:r>
              <a:rPr lang="en-US" altLang="zh-CN" sz="2800">
                <a:solidFill>
                  <a:srgbClr val="666666"/>
                </a:solidFill>
                <a:latin typeface="FrutigerNext LT Regular" pitchFamily="34" charset="0"/>
              </a:rPr>
              <a:t>http://www.moh.gov.cn/</a:t>
            </a:r>
            <a:endParaRPr lang="en-US" altLang="zh-CN" sz="2300">
              <a:solidFill>
                <a:srgbClr val="990000"/>
              </a:solidFill>
              <a:latin typeface="FrutigerNext LT Regular" pitchFamily="34" charset="0"/>
            </a:endParaRPr>
          </a:p>
        </p:txBody>
      </p:sp>
    </p:spTree>
  </p:cSld>
  <p:clrMap bg1="lt1" tx1="dk1" bg2="lt2" tx2="dk2" accent1="accent1" accent2="accent2" accent3="accent3" accent4="accent4" accent5="accent5" accent6="accent6" hlink="hlink" folHlink="folHlink"/>
  <p:sldLayoutIdLst>
    <p:sldLayoutId id="2147483840" r:id="rId1"/>
  </p:sldLayoutIdLst>
  <p:transition advClick="0" advTm="8000"/>
  <p:timing>
    <p:tnLst>
      <p:par>
        <p:cTn id="1" dur="indefinite" restart="never" nodeType="tmRoot"/>
      </p:par>
    </p:tnLst>
  </p:timing>
  <p:txStyles>
    <p:titleStyle>
      <a:lvl1pPr algn="l" rtl="0" eaLnBrk="1" fontAlgn="base" hangingPunct="1">
        <a:spcBef>
          <a:spcPct val="0"/>
        </a:spcBef>
        <a:spcAft>
          <a:spcPct val="0"/>
        </a:spcAft>
        <a:defRPr sz="3200" b="1">
          <a:solidFill>
            <a:srgbClr val="990000"/>
          </a:solidFill>
          <a:latin typeface="宋体" pitchFamily="2" charset="-122"/>
          <a:ea typeface="黑体" pitchFamily="49" charset="-122"/>
          <a:cs typeface="黑体" pitchFamily="2" charset="-122"/>
        </a:defRPr>
      </a:lvl1pPr>
      <a:lvl2pPr algn="l" rtl="0" eaLnBrk="1" fontAlgn="base" hangingPunct="1">
        <a:spcBef>
          <a:spcPct val="0"/>
        </a:spcBef>
        <a:spcAft>
          <a:spcPct val="0"/>
        </a:spcAft>
        <a:defRPr sz="3200" b="1">
          <a:solidFill>
            <a:srgbClr val="990000"/>
          </a:solidFill>
          <a:latin typeface="宋体" pitchFamily="2" charset="-122"/>
          <a:ea typeface="黑体" pitchFamily="49" charset="-122"/>
          <a:cs typeface="黑体" pitchFamily="2" charset="-122"/>
        </a:defRPr>
      </a:lvl2pPr>
      <a:lvl3pPr algn="l" rtl="0" eaLnBrk="1" fontAlgn="base" hangingPunct="1">
        <a:spcBef>
          <a:spcPct val="0"/>
        </a:spcBef>
        <a:spcAft>
          <a:spcPct val="0"/>
        </a:spcAft>
        <a:defRPr sz="3200" b="1">
          <a:solidFill>
            <a:srgbClr val="990000"/>
          </a:solidFill>
          <a:latin typeface="宋体" pitchFamily="2" charset="-122"/>
          <a:ea typeface="黑体" pitchFamily="49" charset="-122"/>
          <a:cs typeface="黑体" pitchFamily="2" charset="-122"/>
        </a:defRPr>
      </a:lvl3pPr>
      <a:lvl4pPr algn="l" rtl="0" eaLnBrk="1" fontAlgn="base" hangingPunct="1">
        <a:spcBef>
          <a:spcPct val="0"/>
        </a:spcBef>
        <a:spcAft>
          <a:spcPct val="0"/>
        </a:spcAft>
        <a:defRPr sz="3200" b="1">
          <a:solidFill>
            <a:srgbClr val="990000"/>
          </a:solidFill>
          <a:latin typeface="宋体" pitchFamily="2" charset="-122"/>
          <a:ea typeface="黑体" pitchFamily="49" charset="-122"/>
          <a:cs typeface="黑体" pitchFamily="2" charset="-122"/>
        </a:defRPr>
      </a:lvl4pPr>
      <a:lvl5pPr algn="l" rtl="0" eaLnBrk="1" fontAlgn="base" hangingPunct="1">
        <a:spcBef>
          <a:spcPct val="0"/>
        </a:spcBef>
        <a:spcAft>
          <a:spcPct val="0"/>
        </a:spcAft>
        <a:defRPr sz="3200" b="1">
          <a:solidFill>
            <a:srgbClr val="990000"/>
          </a:solidFill>
          <a:latin typeface="宋体" pitchFamily="2" charset="-122"/>
          <a:ea typeface="黑体" pitchFamily="49" charset="-122"/>
          <a:cs typeface="黑体"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buChar char="•"/>
        <a:defRPr sz="2400" b="1">
          <a:solidFill>
            <a:schemeClr val="tx1"/>
          </a:solidFill>
          <a:latin typeface="宋体" pitchFamily="2" charset="-122"/>
          <a:ea typeface="黑体" pitchFamily="49" charset="-122"/>
          <a:cs typeface="黑体" pitchFamily="2" charset="-122"/>
        </a:defRPr>
      </a:lvl1pPr>
      <a:lvl2pPr marL="742950" indent="-285750" algn="l" rtl="0" eaLnBrk="1" fontAlgn="base" hangingPunct="1">
        <a:spcBef>
          <a:spcPct val="20000"/>
        </a:spcBef>
        <a:spcAft>
          <a:spcPct val="0"/>
        </a:spcAft>
        <a:buFont typeface="Arial" pitchFamily="34" charset="0"/>
        <a:buChar char="›"/>
        <a:defRPr sz="2000">
          <a:solidFill>
            <a:schemeClr val="tx1"/>
          </a:solidFill>
          <a:latin typeface="宋体" pitchFamily="2" charset="-122"/>
          <a:ea typeface="黑体" pitchFamily="49" charset="-122"/>
          <a:cs typeface="黑体" pitchFamily="2" charset="-122"/>
        </a:defRPr>
      </a:lvl2pPr>
      <a:lvl3pPr marL="1143000" indent="-228600" algn="l" rtl="0" eaLnBrk="1" fontAlgn="base" hangingPunct="1">
        <a:spcBef>
          <a:spcPct val="20000"/>
        </a:spcBef>
        <a:spcAft>
          <a:spcPct val="0"/>
        </a:spcAft>
        <a:buFont typeface="宋体" pitchFamily="2" charset="-122"/>
        <a:buChar char="»"/>
        <a:defRPr sz="2400">
          <a:solidFill>
            <a:schemeClr val="tx1"/>
          </a:solidFill>
          <a:latin typeface="宋体" pitchFamily="2" charset="-122"/>
          <a:ea typeface="黑体" pitchFamily="49" charset="-122"/>
          <a:cs typeface="黑体" pitchFamily="2" charset="-122"/>
        </a:defRPr>
      </a:lvl3pPr>
      <a:lvl4pPr marL="1600200" indent="-228600" algn="l" rtl="0" eaLnBrk="1" fontAlgn="base" hangingPunct="1">
        <a:spcBef>
          <a:spcPct val="20000"/>
        </a:spcBef>
        <a:spcAft>
          <a:spcPct val="0"/>
        </a:spcAft>
        <a:buChar char="–"/>
        <a:defRPr sz="1600">
          <a:solidFill>
            <a:schemeClr val="tx1"/>
          </a:solidFill>
          <a:latin typeface="宋体" pitchFamily="2" charset="-122"/>
          <a:ea typeface="黑体" pitchFamily="49" charset="-122"/>
          <a:cs typeface="黑体" pitchFamily="2" charset="-122"/>
        </a:defRPr>
      </a:lvl4pPr>
      <a:lvl5pPr marL="2057400" indent="-228600" algn="l" rtl="0" eaLnBrk="1" fontAlgn="base" hangingPunct="1">
        <a:spcBef>
          <a:spcPct val="20000"/>
        </a:spcBef>
        <a:spcAft>
          <a:spcPct val="0"/>
        </a:spcAft>
        <a:buFont typeface="Arial" pitchFamily="34" charset="0"/>
        <a:buChar char="~"/>
        <a:defRPr sz="1600">
          <a:solidFill>
            <a:schemeClr val="tx1"/>
          </a:solidFill>
          <a:latin typeface="宋体" pitchFamily="2" charset="-122"/>
          <a:ea typeface="黑体" pitchFamily="49" charset="-122"/>
          <a:cs typeface="黑体" pitchFamily="2" charset="-122"/>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80" descr="PPT胶片内页元素-16比9-目录"/>
          <p:cNvPicPr>
            <a:picLocks noChangeAspect="1" noChangeArrowheads="1"/>
          </p:cNvPicPr>
          <p:nvPr/>
        </p:nvPicPr>
        <p:blipFill>
          <a:blip r:embed="rId5" cstate="print"/>
          <a:srcRect/>
          <a:stretch>
            <a:fillRect/>
          </a:stretch>
        </p:blipFill>
        <p:spPr bwMode="auto">
          <a:xfrm>
            <a:off x="0" y="0"/>
            <a:ext cx="9142413" cy="6858000"/>
          </a:xfrm>
          <a:prstGeom prst="rect">
            <a:avLst/>
          </a:prstGeom>
          <a:noFill/>
          <a:ln w="9525">
            <a:noFill/>
            <a:miter lim="800000"/>
            <a:headEnd/>
            <a:tailEnd/>
          </a:ln>
        </p:spPr>
      </p:pic>
      <p:sp>
        <p:nvSpPr>
          <p:cNvPr id="16387" name="Rectangle 13"/>
          <p:cNvSpPr>
            <a:spLocks noGrp="1" noChangeArrowheads="1"/>
          </p:cNvSpPr>
          <p:nvPr>
            <p:ph type="title"/>
          </p:nvPr>
        </p:nvSpPr>
        <p:spPr bwMode="auto">
          <a:xfrm>
            <a:off x="657225" y="325438"/>
            <a:ext cx="7827963"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16388" name="Rectangle 68"/>
          <p:cNvSpPr>
            <a:spLocks noGrp="1" noChangeArrowheads="1"/>
          </p:cNvSpPr>
          <p:nvPr>
            <p:ph type="body" idx="1"/>
          </p:nvPr>
        </p:nvSpPr>
        <p:spPr bwMode="auto">
          <a:xfrm>
            <a:off x="657225" y="1628775"/>
            <a:ext cx="7827963"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Lst>
  <p:transition advClick="0" advTm="8000"/>
  <p:timing>
    <p:tnLst>
      <p:par>
        <p:cTn id="1" dur="indefinite" restart="never" nodeType="tmRoot"/>
      </p:par>
    </p:tnLst>
  </p:timing>
  <p:txStyles>
    <p:titleStyle>
      <a:lvl1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1pPr>
      <a:lvl2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2pPr>
      <a:lvl3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3pPr>
      <a:lvl4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4pPr>
      <a:lvl5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lnSpc>
          <a:spcPct val="140000"/>
        </a:lnSpc>
        <a:spcBef>
          <a:spcPct val="0"/>
        </a:spcBef>
        <a:spcAft>
          <a:spcPct val="0"/>
        </a:spcAft>
        <a:buClr>
          <a:srgbClr val="808080"/>
        </a:buClr>
        <a:buSzPct val="60000"/>
        <a:buFont typeface="Wingdings" pitchFamily="2" charset="2"/>
        <a:buChar char="l"/>
        <a:defRPr sz="2000" b="1">
          <a:solidFill>
            <a:schemeClr val="tx1"/>
          </a:solidFill>
          <a:latin typeface="FrutigerNext LT Medium"/>
          <a:ea typeface="黑体" pitchFamily="49" charset="-122"/>
          <a:cs typeface="黑体" pitchFamily="2" charset="-122"/>
        </a:defRPr>
      </a:lvl1pPr>
      <a:lvl2pPr marL="742950" indent="-285750" algn="l" rtl="0" eaLnBrk="1" fontAlgn="base" hangingPunct="1">
        <a:lnSpc>
          <a:spcPct val="140000"/>
        </a:lnSpc>
        <a:spcBef>
          <a:spcPct val="0"/>
        </a:spcBef>
        <a:spcAft>
          <a:spcPct val="0"/>
        </a:spcAft>
        <a:buSzPct val="50000"/>
        <a:buFont typeface="Wingdings" pitchFamily="2" charset="2"/>
        <a:buChar char="p"/>
        <a:defRPr sz="2800">
          <a:solidFill>
            <a:schemeClr val="tx1"/>
          </a:solidFill>
          <a:latin typeface="FrutigerNext LT Medium"/>
          <a:ea typeface="黑体" pitchFamily="2" charset="-122"/>
          <a:cs typeface="黑体" pitchFamily="2" charset="-122"/>
        </a:defRPr>
      </a:lvl2pPr>
      <a:lvl3pPr marL="1143000" indent="-228600" algn="l" rtl="0" eaLnBrk="1" fontAlgn="base" hangingPunct="1">
        <a:lnSpc>
          <a:spcPct val="140000"/>
        </a:lnSpc>
        <a:spcBef>
          <a:spcPct val="0"/>
        </a:spcBef>
        <a:spcAft>
          <a:spcPct val="0"/>
        </a:spcAft>
        <a:buSzPct val="50000"/>
        <a:buFont typeface="Wingdings" pitchFamily="2" charset="2"/>
        <a:buChar char="n"/>
        <a:defRPr sz="1600">
          <a:solidFill>
            <a:schemeClr val="tx1"/>
          </a:solidFill>
          <a:latin typeface="FrutigerNext LT Medium"/>
          <a:ea typeface="黑体" pitchFamily="2" charset="-122"/>
          <a:cs typeface="黑体" pitchFamily="2" charset="-122"/>
        </a:defRPr>
      </a:lvl3pPr>
      <a:lvl4pPr marL="1600200" indent="-228600" algn="l" rtl="0" eaLnBrk="1" fontAlgn="base" hangingPunct="1">
        <a:lnSpc>
          <a:spcPct val="140000"/>
        </a:lnSpc>
        <a:spcBef>
          <a:spcPct val="0"/>
        </a:spcBef>
        <a:spcAft>
          <a:spcPct val="0"/>
        </a:spcAft>
        <a:buChar char="–"/>
        <a:defRPr sz="1400">
          <a:solidFill>
            <a:schemeClr val="tx1"/>
          </a:solidFill>
          <a:latin typeface="FrutigerNext LT Medium"/>
          <a:ea typeface="黑体" pitchFamily="2" charset="-122"/>
          <a:cs typeface="黑体" pitchFamily="2" charset="-122"/>
        </a:defRPr>
      </a:lvl4pPr>
      <a:lvl5pPr marL="2057400" indent="-228600" algn="l" rtl="0" eaLnBrk="1" fontAlgn="base" hangingPunct="1">
        <a:lnSpc>
          <a:spcPct val="140000"/>
        </a:lnSpc>
        <a:spcBef>
          <a:spcPct val="0"/>
        </a:spcBef>
        <a:spcAft>
          <a:spcPct val="0"/>
        </a:spcAft>
        <a:buFont typeface="Arial" pitchFamily="34" charset="0"/>
        <a:buChar char="~"/>
        <a:defRPr sz="1200">
          <a:solidFill>
            <a:schemeClr val="tx1"/>
          </a:solidFill>
          <a:latin typeface="FrutigerNext LT Medium"/>
          <a:ea typeface="黑体" pitchFamily="2" charset="-122"/>
          <a:cs typeface="黑体" pitchFamily="2" charset="-122"/>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gray">
          <a:xfrm>
            <a:off x="0" y="815975"/>
            <a:ext cx="9144000" cy="457200"/>
          </a:xfrm>
          <a:prstGeom prst="rect">
            <a:avLst/>
          </a:prstGeom>
          <a:solidFill>
            <a:schemeClr val="bg2">
              <a:alpha val="25000"/>
            </a:schemeClr>
          </a:solidFill>
          <a:ln w="9525">
            <a:noFill/>
            <a:miter lim="800000"/>
            <a:headEnd/>
            <a:tailEnd/>
          </a:ln>
          <a:effectLst/>
        </p:spPr>
        <p:txBody>
          <a:bodyPr wrap="none" anchor="ctr"/>
          <a:lstStyle/>
          <a:p>
            <a:pPr>
              <a:defRPr/>
            </a:pPr>
            <a:endParaRPr lang="zh-CN" altLang="en-US"/>
          </a:p>
        </p:txBody>
      </p:sp>
      <p:grpSp>
        <p:nvGrpSpPr>
          <p:cNvPr id="2" name="Group 3"/>
          <p:cNvGrpSpPr>
            <a:grpSpLocks/>
          </p:cNvGrpSpPr>
          <p:nvPr/>
        </p:nvGrpSpPr>
        <p:grpSpPr bwMode="auto">
          <a:xfrm>
            <a:off x="5972175" y="228600"/>
            <a:ext cx="3194050" cy="874713"/>
            <a:chOff x="1152" y="1963"/>
            <a:chExt cx="4560" cy="1274"/>
          </a:xfrm>
        </p:grpSpPr>
        <p:sp>
          <p:nvSpPr>
            <p:cNvPr id="223236" name="AutoShape 4"/>
            <p:cNvSpPr>
              <a:spLocks noChangeArrowheads="1"/>
            </p:cNvSpPr>
            <p:nvPr userDrawn="1"/>
          </p:nvSpPr>
          <p:spPr bwMode="gray">
            <a:xfrm>
              <a:off x="1152" y="1968"/>
              <a:ext cx="2065" cy="1269"/>
            </a:xfrm>
            <a:prstGeom prst="parallelogram">
              <a:avLst>
                <a:gd name="adj" fmla="val 42477"/>
              </a:avLst>
            </a:prstGeom>
            <a:solidFill>
              <a:schemeClr val="bg2">
                <a:alpha val="25000"/>
              </a:schemeClr>
            </a:solidFill>
            <a:ln w="9525">
              <a:noFill/>
              <a:miter lim="800000"/>
              <a:headEnd/>
              <a:tailEnd/>
            </a:ln>
            <a:effectLst/>
          </p:spPr>
          <p:txBody>
            <a:bodyPr wrap="none" anchor="ctr"/>
            <a:lstStyle/>
            <a:p>
              <a:pPr>
                <a:defRPr/>
              </a:pPr>
              <a:endParaRPr lang="zh-CN" altLang="en-US"/>
            </a:p>
          </p:txBody>
        </p:sp>
        <p:sp>
          <p:nvSpPr>
            <p:cNvPr id="223237" name="AutoShape 5"/>
            <p:cNvSpPr>
              <a:spLocks noChangeArrowheads="1"/>
            </p:cNvSpPr>
            <p:nvPr userDrawn="1"/>
          </p:nvSpPr>
          <p:spPr bwMode="gray">
            <a:xfrm rot="10800000">
              <a:off x="2784" y="1968"/>
              <a:ext cx="2112" cy="1269"/>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2">
                <a:alpha val="25000"/>
              </a:schemeClr>
            </a:solidFill>
            <a:ln w="9525">
              <a:noFill/>
              <a:miter lim="800000"/>
              <a:headEnd/>
              <a:tailEnd/>
            </a:ln>
            <a:effectLst/>
          </p:spPr>
          <p:txBody>
            <a:bodyPr wrap="none" anchor="ctr"/>
            <a:lstStyle/>
            <a:p>
              <a:pPr>
                <a:defRPr/>
              </a:pPr>
              <a:endParaRPr lang="zh-CN" altLang="en-US"/>
            </a:p>
          </p:txBody>
        </p:sp>
        <p:sp>
          <p:nvSpPr>
            <p:cNvPr id="223238" name="Freeform 6"/>
            <p:cNvSpPr>
              <a:spLocks/>
            </p:cNvSpPr>
            <p:nvPr userDrawn="1"/>
          </p:nvSpPr>
          <p:spPr bwMode="gray">
            <a:xfrm>
              <a:off x="4459" y="1963"/>
              <a:ext cx="1253" cy="1269"/>
            </a:xfrm>
            <a:custGeom>
              <a:avLst/>
              <a:gdLst/>
              <a:ahLst/>
              <a:cxnLst>
                <a:cxn ang="0">
                  <a:pos x="0" y="0"/>
                </a:cxn>
                <a:cxn ang="0">
                  <a:pos x="514" y="1269"/>
                </a:cxn>
                <a:cxn ang="0">
                  <a:pos x="1254" y="1270"/>
                </a:cxn>
                <a:cxn ang="0">
                  <a:pos x="1251" y="1"/>
                </a:cxn>
                <a:cxn ang="0">
                  <a:pos x="0" y="0"/>
                </a:cxn>
              </a:cxnLst>
              <a:rect l="0" t="0" r="r" b="b"/>
              <a:pathLst>
                <a:path w="1254" h="1270">
                  <a:moveTo>
                    <a:pt x="0" y="0"/>
                  </a:moveTo>
                  <a:lnTo>
                    <a:pt x="514" y="1269"/>
                  </a:lnTo>
                  <a:lnTo>
                    <a:pt x="1254" y="1270"/>
                  </a:lnTo>
                  <a:lnTo>
                    <a:pt x="1251" y="1"/>
                  </a:lnTo>
                  <a:lnTo>
                    <a:pt x="0" y="0"/>
                  </a:lnTo>
                  <a:close/>
                </a:path>
              </a:pathLst>
            </a:custGeom>
            <a:solidFill>
              <a:schemeClr val="bg2">
                <a:alpha val="25000"/>
              </a:schemeClr>
            </a:solidFill>
            <a:ln w="9525">
              <a:noFill/>
              <a:round/>
              <a:headEnd/>
              <a:tailEnd/>
            </a:ln>
            <a:effectLst/>
          </p:spPr>
          <p:txBody>
            <a:bodyPr/>
            <a:lstStyle/>
            <a:p>
              <a:pPr>
                <a:defRPr/>
              </a:pPr>
              <a:endParaRPr lang="zh-CN" altLang="en-US"/>
            </a:p>
          </p:txBody>
        </p:sp>
      </p:grpSp>
      <p:sp>
        <p:nvSpPr>
          <p:cNvPr id="223239" name="Rectangle 7"/>
          <p:cNvSpPr>
            <a:spLocks noChangeArrowheads="1"/>
          </p:cNvSpPr>
          <p:nvPr/>
        </p:nvSpPr>
        <p:spPr bwMode="gray">
          <a:xfrm>
            <a:off x="0" y="384175"/>
            <a:ext cx="9144000" cy="750888"/>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7413" name="Rectangle 8"/>
          <p:cNvSpPr>
            <a:spLocks noGrp="1" noChangeArrowheads="1"/>
          </p:cNvSpPr>
          <p:nvPr>
            <p:ph type="title"/>
          </p:nvPr>
        </p:nvSpPr>
        <p:spPr bwMode="gray">
          <a:xfrm>
            <a:off x="457200" y="427038"/>
            <a:ext cx="56388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7414" name="Rectangle 9"/>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23242" name="Rectangle 10"/>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ea typeface="宋体" pitchFamily="2" charset="-122"/>
              </a:defRPr>
            </a:lvl1pPr>
          </a:lstStyle>
          <a:p>
            <a:pPr>
              <a:defRPr/>
            </a:pPr>
            <a:endParaRPr lang="en-US" altLang="zh-CN"/>
          </a:p>
        </p:txBody>
      </p:sp>
      <p:sp>
        <p:nvSpPr>
          <p:cNvPr id="223243" name="Rectangle 11"/>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ea typeface="宋体" pitchFamily="2" charset="-122"/>
              </a:defRPr>
            </a:lvl1pPr>
          </a:lstStyle>
          <a:p>
            <a:pPr>
              <a:defRPr/>
            </a:pPr>
            <a:endParaRPr lang="en-US" altLang="zh-CN"/>
          </a:p>
        </p:txBody>
      </p:sp>
      <p:sp>
        <p:nvSpPr>
          <p:cNvPr id="223244" name="Rectangle 12"/>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ea typeface="宋体" pitchFamily="2" charset="-122"/>
              </a:defRPr>
            </a:lvl1pPr>
          </a:lstStyle>
          <a:p>
            <a:pPr>
              <a:defRPr/>
            </a:pPr>
            <a:fld id="{7B630824-858B-4120-886C-E2417223016F}" type="slidenum">
              <a:rPr lang="en-US" altLang="zh-CN"/>
              <a:pPr>
                <a:defRPr/>
              </a:pPr>
              <a:t>‹#›</a:t>
            </a:fld>
            <a:endParaRPr lang="en-US" altLang="zh-CN"/>
          </a:p>
        </p:txBody>
      </p:sp>
      <p:sp>
        <p:nvSpPr>
          <p:cNvPr id="223245" name="AutoShape 13" descr="03301930202_s"/>
          <p:cNvSpPr>
            <a:spLocks noChangeArrowheads="1"/>
          </p:cNvSpPr>
          <p:nvPr/>
        </p:nvSpPr>
        <p:spPr bwMode="gray">
          <a:xfrm>
            <a:off x="6172200" y="381000"/>
            <a:ext cx="1143000" cy="746125"/>
          </a:xfrm>
          <a:prstGeom prst="parallelogram">
            <a:avLst>
              <a:gd name="adj" fmla="val 46362"/>
            </a:avLst>
          </a:prstGeom>
          <a:blipFill dpi="0" rotWithShape="1">
            <a:blip r:embed="rId18" cstate="print"/>
            <a:srcRect/>
            <a:stretch>
              <a:fillRect/>
            </a:stretch>
          </a:blipFill>
          <a:ln w="9525">
            <a:noFill/>
            <a:miter lim="800000"/>
            <a:headEnd/>
            <a:tailEnd/>
          </a:ln>
          <a:effectLst/>
        </p:spPr>
        <p:txBody>
          <a:bodyPr wrap="none" anchor="ctr"/>
          <a:lstStyle/>
          <a:p>
            <a:pPr>
              <a:defRPr/>
            </a:pPr>
            <a:endParaRPr lang="zh-CN" altLang="en-US"/>
          </a:p>
        </p:txBody>
      </p:sp>
      <p:sp>
        <p:nvSpPr>
          <p:cNvPr id="223246" name="AutoShape 14" descr="03301930077_s"/>
          <p:cNvSpPr>
            <a:spLocks noChangeArrowheads="1"/>
          </p:cNvSpPr>
          <p:nvPr/>
        </p:nvSpPr>
        <p:spPr bwMode="gray">
          <a:xfrm rot="10800000">
            <a:off x="7086600" y="381000"/>
            <a:ext cx="1323975" cy="7461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1">
            <a:blip r:embed="rId19" cstate="print"/>
            <a:srcRect/>
            <a:stretch>
              <a:fillRect/>
            </a:stretch>
          </a:blipFill>
          <a:ln w="9525">
            <a:noFill/>
            <a:miter lim="800000"/>
            <a:headEnd/>
            <a:tailEnd/>
          </a:ln>
          <a:effectLst/>
        </p:spPr>
        <p:txBody>
          <a:bodyPr wrap="none" anchor="ctr"/>
          <a:lstStyle/>
          <a:p>
            <a:pPr>
              <a:defRPr/>
            </a:pPr>
            <a:endParaRPr lang="zh-CN" altLang="en-US"/>
          </a:p>
        </p:txBody>
      </p:sp>
      <p:sp>
        <p:nvSpPr>
          <p:cNvPr id="223247" name="Freeform 15" descr="03301930148_s"/>
          <p:cNvSpPr>
            <a:spLocks/>
          </p:cNvSpPr>
          <p:nvPr/>
        </p:nvSpPr>
        <p:spPr bwMode="gray">
          <a:xfrm>
            <a:off x="8150225" y="381000"/>
            <a:ext cx="993775" cy="746125"/>
          </a:xfrm>
          <a:custGeom>
            <a:avLst/>
            <a:gdLst/>
            <a:ahLst/>
            <a:cxnLst>
              <a:cxn ang="0">
                <a:pos x="0" y="0"/>
              </a:cxn>
              <a:cxn ang="0">
                <a:pos x="265" y="672"/>
              </a:cxn>
              <a:cxn ang="0">
                <a:pos x="793" y="672"/>
              </a:cxn>
              <a:cxn ang="0">
                <a:pos x="793" y="0"/>
              </a:cxn>
              <a:cxn ang="0">
                <a:pos x="0" y="0"/>
              </a:cxn>
            </a:cxnLst>
            <a:rect l="0" t="0" r="r" b="b"/>
            <a:pathLst>
              <a:path w="793" h="672">
                <a:moveTo>
                  <a:pt x="0" y="0"/>
                </a:moveTo>
                <a:lnTo>
                  <a:pt x="265" y="672"/>
                </a:lnTo>
                <a:lnTo>
                  <a:pt x="793" y="672"/>
                </a:lnTo>
                <a:lnTo>
                  <a:pt x="793" y="0"/>
                </a:lnTo>
                <a:lnTo>
                  <a:pt x="0" y="0"/>
                </a:lnTo>
                <a:close/>
              </a:path>
            </a:pathLst>
          </a:custGeom>
          <a:blipFill dpi="0" rotWithShape="1">
            <a:blip r:embed="rId20" cstate="print"/>
            <a:srcRect/>
            <a:stretch>
              <a:fillRect/>
            </a:stretch>
          </a:blipFill>
          <a:ln w="9525">
            <a:noFill/>
            <a:round/>
            <a:headEnd/>
            <a:tailEnd/>
          </a:ln>
          <a:effectLst/>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435"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 name="日期占位符 5"/>
          <p:cNvSpPr>
            <a:spLocks noGrp="1"/>
          </p:cNvSpPr>
          <p:nvPr>
            <p:ph type="dt" sz="half" idx="2"/>
          </p:nvPr>
        </p:nvSpPr>
        <p:spPr>
          <a:xfrm>
            <a:off x="457200" y="6251575"/>
            <a:ext cx="2133600" cy="476250"/>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ea typeface="+mn-ea"/>
              </a:defRPr>
            </a:lvl1pPr>
          </a:lstStyle>
          <a:p>
            <a:pPr>
              <a:defRPr/>
            </a:pPr>
            <a:endParaRPr lang="en-US" altLang="zh-CN"/>
          </a:p>
        </p:txBody>
      </p:sp>
      <p:sp>
        <p:nvSpPr>
          <p:cNvPr id="8" name="灯片编号占位符 6"/>
          <p:cNvSpPr>
            <a:spLocks noGrp="1"/>
          </p:cNvSpPr>
          <p:nvPr>
            <p:ph type="sldNum" sz="quarter" idx="4"/>
          </p:nvPr>
        </p:nvSpPr>
        <p:spPr>
          <a:xfrm>
            <a:off x="6553200" y="6248400"/>
            <a:ext cx="2133600" cy="47625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6199EA5-3C23-4A8E-AC32-5B16660AF0FB}" type="slidenum">
              <a:rPr lang="en-US" altLang="zh-CN"/>
              <a:pPr>
                <a:defRPr/>
              </a:pPr>
              <a:t>‹#›</a:t>
            </a:fld>
            <a:endParaRPr lang="en-US" altLang="zh-CN"/>
          </a:p>
        </p:txBody>
      </p:sp>
      <p:sp>
        <p:nvSpPr>
          <p:cNvPr id="9" name="页脚占位符 7"/>
          <p:cNvSpPr>
            <a:spLocks noGrp="1"/>
          </p:cNvSpPr>
          <p:nvPr>
            <p:ph type="ftr" sz="quarter" idx="3"/>
          </p:nvPr>
        </p:nvSpPr>
        <p:spPr>
          <a:xfrm>
            <a:off x="3124200" y="6248400"/>
            <a:ext cx="2895600" cy="4762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Lst>
  <p:txStyles>
    <p:titleStyle>
      <a:lvl1pPr algn="ctr" rtl="0" eaLnBrk="1" fontAlgn="base" hangingPunct="1">
        <a:spcBef>
          <a:spcPct val="0"/>
        </a:spcBef>
        <a:spcAft>
          <a:spcPct val="0"/>
        </a:spcAft>
        <a:defRPr sz="4400" kern="1200">
          <a:solidFill>
            <a:schemeClr val="tx1"/>
          </a:solidFill>
          <a:latin typeface="Arial" charset="0"/>
          <a:ea typeface="+mj-ea"/>
          <a:cs typeface="+mj-cs"/>
        </a:defRPr>
      </a:lvl1pPr>
      <a:lvl2pPr algn="ctr" rtl="0" eaLnBrk="1" fontAlgn="base" hangingPunct="1">
        <a:spcBef>
          <a:spcPct val="0"/>
        </a:spcBef>
        <a:spcAft>
          <a:spcPct val="0"/>
        </a:spcAft>
        <a:defRPr sz="4400">
          <a:solidFill>
            <a:schemeClr val="tx1"/>
          </a:solidFill>
          <a:latin typeface="Arial" charset="0"/>
          <a:ea typeface="宋体" charset="-122"/>
        </a:defRPr>
      </a:lvl2pPr>
      <a:lvl3pPr algn="ctr" rtl="0" eaLnBrk="1" fontAlgn="base" hangingPunct="1">
        <a:spcBef>
          <a:spcPct val="0"/>
        </a:spcBef>
        <a:spcAft>
          <a:spcPct val="0"/>
        </a:spcAft>
        <a:defRPr sz="4400">
          <a:solidFill>
            <a:schemeClr val="tx1"/>
          </a:solidFill>
          <a:latin typeface="Arial" charset="0"/>
          <a:ea typeface="宋体" charset="-122"/>
        </a:defRPr>
      </a:lvl3pPr>
      <a:lvl4pPr algn="ctr" rtl="0" eaLnBrk="1" fontAlgn="base" hangingPunct="1">
        <a:spcBef>
          <a:spcPct val="0"/>
        </a:spcBef>
        <a:spcAft>
          <a:spcPct val="0"/>
        </a:spcAft>
        <a:defRPr sz="4400">
          <a:solidFill>
            <a:schemeClr val="tx1"/>
          </a:solidFill>
          <a:latin typeface="Arial" charset="0"/>
          <a:ea typeface="宋体" charset="-122"/>
        </a:defRPr>
      </a:lvl4pPr>
      <a:lvl5pPr algn="ctr" rtl="0" eaLnBrk="1" fontAlgn="base" hangingPunct="1">
        <a:spcBef>
          <a:spcPct val="0"/>
        </a:spcBef>
        <a:spcAft>
          <a:spcPct val="0"/>
        </a:spcAft>
        <a:defRPr sz="4400">
          <a:solidFill>
            <a:schemeClr val="tx1"/>
          </a:solidFill>
          <a:latin typeface="Arial"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20482" name="直接连接符 10"/>
          <p:cNvCxnSpPr>
            <a:cxnSpLocks noChangeShapeType="1"/>
          </p:cNvCxnSpPr>
          <p:nvPr/>
        </p:nvCxnSpPr>
        <p:spPr bwMode="auto">
          <a:xfrm flipV="1">
            <a:off x="250825" y="44450"/>
            <a:ext cx="0" cy="576263"/>
          </a:xfrm>
          <a:prstGeom prst="line">
            <a:avLst/>
          </a:prstGeom>
          <a:noFill/>
          <a:ln w="76200">
            <a:solidFill>
              <a:srgbClr val="A6A6A6"/>
            </a:solidFill>
            <a:round/>
            <a:headEnd/>
            <a:tailEnd/>
          </a:ln>
        </p:spPr>
      </p:cxnSp>
      <p:cxnSp>
        <p:nvCxnSpPr>
          <p:cNvPr id="20483" name="直接连接符 11"/>
          <p:cNvCxnSpPr>
            <a:cxnSpLocks noChangeShapeType="1"/>
          </p:cNvCxnSpPr>
          <p:nvPr/>
        </p:nvCxnSpPr>
        <p:spPr bwMode="auto">
          <a:xfrm>
            <a:off x="407988" y="44450"/>
            <a:ext cx="0" cy="936625"/>
          </a:xfrm>
          <a:prstGeom prst="line">
            <a:avLst/>
          </a:prstGeom>
          <a:noFill/>
          <a:ln w="76200">
            <a:solidFill>
              <a:srgbClr val="FFC000"/>
            </a:solidFill>
            <a:round/>
            <a:headEnd/>
            <a:tailEnd/>
          </a:ln>
        </p:spPr>
      </p:cxnSp>
      <p:sp>
        <p:nvSpPr>
          <p:cNvPr id="20484"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485"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日期占位符 3"/>
          <p:cNvSpPr>
            <a:spLocks noGrp="1" noChangeArrowheads="1"/>
          </p:cNvSpPr>
          <p:nvPr>
            <p:ph type="dt" sz="half" idx="2"/>
          </p:nvPr>
        </p:nvSpPr>
        <p:spPr bwMode="auto">
          <a:xfrm>
            <a:off x="468313" y="6492875"/>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b="0">
                <a:solidFill>
                  <a:srgbClr val="898989"/>
                </a:solidFill>
                <a:latin typeface="+mn-lt"/>
                <a:ea typeface="+mn-ea"/>
              </a:defRPr>
            </a:lvl1pPr>
          </a:lstStyle>
          <a:p>
            <a:pPr>
              <a:defRPr/>
            </a:pPr>
            <a:endParaRPr lang="en-US" altLang="zh-CN"/>
          </a:p>
        </p:txBody>
      </p:sp>
      <p:sp>
        <p:nvSpPr>
          <p:cNvPr id="1031"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mn-lt"/>
                <a:ea typeface="+mn-ea"/>
              </a:defRPr>
            </a:lvl1pPr>
          </a:lstStyle>
          <a:p>
            <a:pPr>
              <a:defRPr/>
            </a:pPr>
            <a:endParaRPr lang="en-US" altLang="zh-CN"/>
          </a:p>
        </p:txBody>
      </p:sp>
      <p:sp>
        <p:nvSpPr>
          <p:cNvPr id="1032"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b="0">
                <a:solidFill>
                  <a:srgbClr val="898989"/>
                </a:solidFill>
                <a:latin typeface="+mn-lt"/>
                <a:ea typeface="+mn-ea"/>
              </a:defRPr>
            </a:lvl1pPr>
          </a:lstStyle>
          <a:p>
            <a:pPr>
              <a:defRPr/>
            </a:pPr>
            <a:fld id="{3D46722C-A795-4901-AA5F-55E7C226A5E0}" type="slidenum">
              <a:rPr lang="en-US" altLang="zh-CN"/>
              <a:pPr>
                <a:defRPr/>
              </a:pPr>
              <a:t>‹#›</a:t>
            </a:fld>
            <a:endParaRPr lang="en-US" altLang="zh-CN"/>
          </a:p>
        </p:txBody>
      </p:sp>
      <p:sp>
        <p:nvSpPr>
          <p:cNvPr id="1033" name="Line 9"/>
          <p:cNvSpPr>
            <a:spLocks noChangeShapeType="1"/>
          </p:cNvSpPr>
          <p:nvPr/>
        </p:nvSpPr>
        <p:spPr bwMode="auto">
          <a:xfrm>
            <a:off x="0" y="836613"/>
            <a:ext cx="8748713" cy="0"/>
          </a:xfrm>
          <a:prstGeom prst="line">
            <a:avLst/>
          </a:prstGeom>
          <a:noFill/>
          <a:ln w="9525">
            <a:solidFill>
              <a:srgbClr val="969696"/>
            </a:solidFill>
            <a:round/>
            <a:headEnd/>
            <a:tailEnd/>
          </a:ln>
        </p:spPr>
        <p:txBody>
          <a:bodyPr>
            <a:spAutoFit/>
          </a:bodyPr>
          <a:lstStyle/>
          <a:p>
            <a:pPr>
              <a:defRPr/>
            </a:pPr>
            <a:endParaRPr lang="zh-CN" altLang="en-US"/>
          </a:p>
        </p:txBody>
      </p:sp>
      <p:pic>
        <p:nvPicPr>
          <p:cNvPr id="1034" name="Picture 5" descr="C:\Documents and Settings\Administrator\桌面\未标题-1.png"/>
          <p:cNvPicPr>
            <a:picLocks noChangeAspect="1" noChangeArrowheads="1"/>
          </p:cNvPicPr>
          <p:nvPr/>
        </p:nvPicPr>
        <p:blipFill>
          <a:blip r:embed="rId16" cstate="print"/>
          <a:srcRect/>
          <a:stretch>
            <a:fillRect/>
          </a:stretch>
        </p:blipFill>
        <p:spPr bwMode="auto">
          <a:xfrm>
            <a:off x="4500563" y="6577013"/>
            <a:ext cx="431800" cy="165100"/>
          </a:xfrm>
          <a:prstGeom prst="rect">
            <a:avLst/>
          </a:prstGeom>
          <a:noFill/>
          <a:ln w="9525">
            <a:noFill/>
            <a:miter lim="800000"/>
            <a:headEnd/>
            <a:tailEnd/>
          </a:ln>
        </p:spPr>
      </p:pic>
      <p:sp>
        <p:nvSpPr>
          <p:cNvPr id="1035" name="Rectangle 11"/>
          <p:cNvSpPr>
            <a:spLocks noChangeArrowheads="1"/>
          </p:cNvSpPr>
          <p:nvPr/>
        </p:nvSpPr>
        <p:spPr bwMode="auto">
          <a:xfrm>
            <a:off x="4859338" y="6589713"/>
            <a:ext cx="438150" cy="152400"/>
          </a:xfrm>
          <a:prstGeom prst="rect">
            <a:avLst/>
          </a:prstGeom>
          <a:noFill/>
          <a:ln w="9525">
            <a:noFill/>
            <a:miter lim="800000"/>
            <a:headEnd/>
            <a:tailEnd/>
          </a:ln>
        </p:spPr>
        <p:txBody>
          <a:bodyPr tIns="0" bIns="0" anchor="b">
            <a:spAutoFit/>
          </a:bodyPr>
          <a:lstStyle/>
          <a:p>
            <a:pPr algn="r" defTabSz="887413" eaLnBrk="0" hangingPunct="0">
              <a:defRPr/>
            </a:pPr>
            <a:r>
              <a:rPr lang="zh-TW" altLang="en-US" sz="1000">
                <a:solidFill>
                  <a:srgbClr val="080808"/>
                </a:solidFill>
                <a:ea typeface="PMingLiU" pitchFamily="18" charset="-120"/>
              </a:rPr>
              <a:t>-</a:t>
            </a:r>
            <a:fld id="{8F1B9F52-1679-4205-962B-3B66F3B00927}" type="slidenum">
              <a:rPr lang="zh-TW" altLang="en-US" sz="1000">
                <a:solidFill>
                  <a:srgbClr val="080808"/>
                </a:solidFill>
                <a:ea typeface="PMingLiU" pitchFamily="18" charset="-120"/>
              </a:rPr>
              <a:pPr algn="r" defTabSz="887413" eaLnBrk="0" hangingPunct="0">
                <a:defRPr/>
              </a:pPr>
              <a:t>‹#›</a:t>
            </a:fld>
            <a:r>
              <a:rPr lang="en-US" altLang="zh-CN" sz="1000">
                <a:solidFill>
                  <a:srgbClr val="080808"/>
                </a:solidFill>
                <a:ea typeface="PMingLiU" pitchFamily="18" charset="-120"/>
              </a:rPr>
              <a:t>-</a:t>
            </a: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descr="Light horizontal"/>
          <p:cNvSpPr>
            <a:spLocks noChangeArrowheads="1"/>
          </p:cNvSpPr>
          <p:nvPr/>
        </p:nvSpPr>
        <p:spPr bwMode="auto">
          <a:xfrm>
            <a:off x="0" y="0"/>
            <a:ext cx="468313" cy="68580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zh-CN" altLang="en-US">
              <a:ea typeface="黑体" pitchFamily="2" charset="-122"/>
            </a:endParaRPr>
          </a:p>
        </p:txBody>
      </p:sp>
      <p:sp>
        <p:nvSpPr>
          <p:cNvPr id="2051" name="Line 3"/>
          <p:cNvSpPr>
            <a:spLocks noChangeShapeType="1"/>
          </p:cNvSpPr>
          <p:nvPr/>
        </p:nvSpPr>
        <p:spPr bwMode="auto">
          <a:xfrm>
            <a:off x="468313" y="6502400"/>
            <a:ext cx="8424862" cy="0"/>
          </a:xfrm>
          <a:prstGeom prst="line">
            <a:avLst/>
          </a:prstGeom>
          <a:noFill/>
          <a:ln w="6350">
            <a:solidFill>
              <a:srgbClr val="C0C0C0"/>
            </a:solidFill>
            <a:round/>
            <a:headEnd/>
            <a:tailEnd/>
          </a:ln>
        </p:spPr>
        <p:txBody>
          <a:bodyPr/>
          <a:lstStyle/>
          <a:p>
            <a:pPr>
              <a:defRPr/>
            </a:pPr>
            <a:endParaRPr lang="zh-CN" altLang="en-US"/>
          </a:p>
        </p:txBody>
      </p:sp>
      <p:sp>
        <p:nvSpPr>
          <p:cNvPr id="2052" name="Rectangle 2"/>
          <p:cNvSpPr>
            <a:spLocks noChangeArrowheads="1"/>
          </p:cNvSpPr>
          <p:nvPr/>
        </p:nvSpPr>
        <p:spPr bwMode="auto">
          <a:xfrm>
            <a:off x="107950" y="115888"/>
            <a:ext cx="1006475" cy="260350"/>
          </a:xfrm>
          <a:prstGeom prst="rect">
            <a:avLst/>
          </a:prstGeom>
          <a:noFill/>
          <a:ln w="9525">
            <a:noFill/>
            <a:miter lim="800000"/>
            <a:headEnd/>
            <a:tailEnd/>
          </a:ln>
        </p:spPr>
        <p:txBody>
          <a:bodyPr/>
          <a:lstStyle/>
          <a:p>
            <a:pPr>
              <a:defRPr/>
            </a:pPr>
            <a:r>
              <a:rPr lang="en-US" altLang="zh-CN" sz="900" i="1">
                <a:solidFill>
                  <a:schemeClr val="bg1"/>
                </a:solidFill>
                <a:latin typeface="Times New Roman" pitchFamily="18" charset="0"/>
              </a:rPr>
              <a:t>PAGE:</a:t>
            </a:r>
            <a:fld id="{EBA003E4-2FDC-41DE-A9D8-9E5F37DD73D3}" type="slidenum">
              <a:rPr lang="en-US" altLang="zh-CN" sz="900" i="1">
                <a:solidFill>
                  <a:schemeClr val="bg1"/>
                </a:solidFill>
                <a:latin typeface="Arial Black" pitchFamily="34" charset="0"/>
              </a:rPr>
              <a:pPr>
                <a:defRPr/>
              </a:pPr>
              <a:t>‹#›</a:t>
            </a:fld>
            <a:endParaRPr lang="en-US" altLang="zh-CN" sz="900" i="1">
              <a:solidFill>
                <a:schemeClr val="bg1"/>
              </a:solidFill>
              <a:latin typeface="Arial Black" pitchFamily="34" charset="0"/>
            </a:endParaRPr>
          </a:p>
        </p:txBody>
      </p:sp>
      <p:sp>
        <p:nvSpPr>
          <p:cNvPr id="2053" name="Rectangle 5"/>
          <p:cNvSpPr>
            <a:spLocks noChangeArrowheads="1"/>
          </p:cNvSpPr>
          <p:nvPr/>
        </p:nvSpPr>
        <p:spPr bwMode="auto">
          <a:xfrm>
            <a:off x="8380413" y="6569075"/>
            <a:ext cx="427037" cy="152400"/>
          </a:xfrm>
          <a:prstGeom prst="rect">
            <a:avLst/>
          </a:prstGeom>
          <a:noFill/>
          <a:ln w="9525">
            <a:noFill/>
            <a:miter lim="800000"/>
            <a:headEnd/>
            <a:tailEnd/>
          </a:ln>
        </p:spPr>
        <p:txBody>
          <a:bodyPr wrap="none" tIns="0" bIns="0" anchor="b">
            <a:spAutoFit/>
          </a:bodyPr>
          <a:lstStyle/>
          <a:p>
            <a:pPr algn="r" defTabSz="887413" eaLnBrk="0" hangingPunct="0">
              <a:defRPr/>
            </a:pPr>
            <a:r>
              <a:rPr lang="zh-TW" altLang="en-US" sz="1000">
                <a:ea typeface="PMingLiU" pitchFamily="18" charset="-120"/>
              </a:rPr>
              <a:t>-</a:t>
            </a:r>
            <a:fld id="{5CAAEB5D-79C8-4AB1-86E3-9818604E3134}" type="slidenum">
              <a:rPr lang="zh-TW" altLang="en-US" sz="1000">
                <a:ea typeface="PMingLiU" pitchFamily="18" charset="-120"/>
              </a:rPr>
              <a:pPr algn="r" defTabSz="887413" eaLnBrk="0" hangingPunct="0">
                <a:defRPr/>
              </a:pPr>
              <a:t>‹#›</a:t>
            </a:fld>
            <a:r>
              <a:rPr lang="zh-CN" altLang="en-US" sz="1000">
                <a:ea typeface="PMingLiU" pitchFamily="18" charset="-120"/>
              </a:rPr>
              <a:t>-</a:t>
            </a:r>
          </a:p>
        </p:txBody>
      </p:sp>
      <p:pic>
        <p:nvPicPr>
          <p:cNvPr id="2054" name="Picture 5" descr="C:\Documents and Settings\Administrator\桌面\未标题-1.png"/>
          <p:cNvPicPr>
            <a:picLocks noChangeAspect="1" noChangeArrowheads="1"/>
          </p:cNvPicPr>
          <p:nvPr/>
        </p:nvPicPr>
        <p:blipFill>
          <a:blip r:embed="rId14" cstate="print"/>
          <a:srcRect/>
          <a:stretch>
            <a:fillRect/>
          </a:stretch>
        </p:blipFill>
        <p:spPr bwMode="auto">
          <a:xfrm>
            <a:off x="592138" y="6594475"/>
            <a:ext cx="523875" cy="147638"/>
          </a:xfrm>
          <a:prstGeom prst="rect">
            <a:avLst/>
          </a:prstGeom>
          <a:noFill/>
          <a:ln w="9525">
            <a:noFill/>
            <a:miter lim="800000"/>
            <a:headEnd/>
            <a:tailEnd/>
          </a:ln>
        </p:spPr>
      </p:pic>
      <p:sp>
        <p:nvSpPr>
          <p:cNvPr id="2055" name="Text Box 7"/>
          <p:cNvSpPr txBox="1">
            <a:spLocks noChangeArrowheads="1"/>
          </p:cNvSpPr>
          <p:nvPr/>
        </p:nvSpPr>
        <p:spPr bwMode="auto">
          <a:xfrm>
            <a:off x="3346450" y="6551613"/>
            <a:ext cx="4826000" cy="188912"/>
          </a:xfrm>
          <a:prstGeom prst="rect">
            <a:avLst/>
          </a:prstGeom>
          <a:noFill/>
          <a:ln w="9525">
            <a:noFill/>
            <a:miter lim="800000"/>
            <a:headEnd/>
            <a:tailEnd/>
          </a:ln>
        </p:spPr>
        <p:txBody>
          <a:bodyPr>
            <a:spAutoFit/>
          </a:bodyPr>
          <a:lstStyle/>
          <a:p>
            <a:pPr>
              <a:lnSpc>
                <a:spcPct val="80000"/>
              </a:lnSpc>
              <a:spcBef>
                <a:spcPct val="50000"/>
              </a:spcBef>
              <a:buFont typeface="Wingdings" pitchFamily="2" charset="2"/>
              <a:buNone/>
              <a:defRPr/>
            </a:pPr>
            <a:r>
              <a:rPr lang="en-US" altLang="zh-CN" sz="800">
                <a:latin typeface="Times New Roman" pitchFamily="18" charset="0"/>
              </a:rPr>
              <a:t>Copyright by China SFDA Southern  Medical Economy Institute</a:t>
            </a:r>
          </a:p>
        </p:txBody>
      </p:sp>
      <p:sp>
        <p:nvSpPr>
          <p:cNvPr id="2056" name="Line 8"/>
          <p:cNvSpPr>
            <a:spLocks noChangeShapeType="1"/>
          </p:cNvSpPr>
          <p:nvPr/>
        </p:nvSpPr>
        <p:spPr bwMode="auto">
          <a:xfrm>
            <a:off x="468313" y="981075"/>
            <a:ext cx="8424862" cy="0"/>
          </a:xfrm>
          <a:prstGeom prst="line">
            <a:avLst/>
          </a:prstGeom>
          <a:noFill/>
          <a:ln w="25400">
            <a:solidFill>
              <a:srgbClr val="1A3D97"/>
            </a:solidFill>
            <a:round/>
            <a:headEnd/>
            <a:tailEnd/>
          </a:ln>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r" rtl="0" eaLnBrk="1" fontAlgn="base" hangingPunct="1">
        <a:spcBef>
          <a:spcPct val="0"/>
        </a:spcBef>
        <a:spcAft>
          <a:spcPct val="0"/>
        </a:spcAft>
        <a:defRPr sz="3200" b="1" i="1">
          <a:solidFill>
            <a:schemeClr val="bg1"/>
          </a:solidFill>
          <a:latin typeface="+mj-lt"/>
          <a:ea typeface="+mj-ea"/>
          <a:cs typeface="+mj-cs"/>
        </a:defRPr>
      </a:lvl1pPr>
      <a:lvl2pPr algn="r" rtl="0" eaLnBrk="1" fontAlgn="base" hangingPunct="1">
        <a:spcBef>
          <a:spcPct val="0"/>
        </a:spcBef>
        <a:spcAft>
          <a:spcPct val="0"/>
        </a:spcAft>
        <a:defRPr sz="3200" b="1" i="1">
          <a:solidFill>
            <a:schemeClr val="bg1"/>
          </a:solidFill>
          <a:latin typeface="Verdana" pitchFamily="34" charset="0"/>
        </a:defRPr>
      </a:lvl2pPr>
      <a:lvl3pPr algn="r" rtl="0" eaLnBrk="1" fontAlgn="base" hangingPunct="1">
        <a:spcBef>
          <a:spcPct val="0"/>
        </a:spcBef>
        <a:spcAft>
          <a:spcPct val="0"/>
        </a:spcAft>
        <a:defRPr sz="3200" b="1" i="1">
          <a:solidFill>
            <a:schemeClr val="bg1"/>
          </a:solidFill>
          <a:latin typeface="Verdana" pitchFamily="34" charset="0"/>
        </a:defRPr>
      </a:lvl3pPr>
      <a:lvl4pPr algn="r" rtl="0" eaLnBrk="1" fontAlgn="base" hangingPunct="1">
        <a:spcBef>
          <a:spcPct val="0"/>
        </a:spcBef>
        <a:spcAft>
          <a:spcPct val="0"/>
        </a:spcAft>
        <a:defRPr sz="3200" b="1" i="1">
          <a:solidFill>
            <a:schemeClr val="bg1"/>
          </a:solidFill>
          <a:latin typeface="Verdana" pitchFamily="34" charset="0"/>
        </a:defRPr>
      </a:lvl4pPr>
      <a:lvl5pPr algn="r" rtl="0" eaLnBrk="1" fontAlgn="base" hangingPunct="1">
        <a:spcBef>
          <a:spcPct val="0"/>
        </a:spcBef>
        <a:spcAft>
          <a:spcPct val="0"/>
        </a:spcAft>
        <a:defRPr sz="3200" b="1" i="1">
          <a:solidFill>
            <a:schemeClr val="bg1"/>
          </a:solidFill>
          <a:latin typeface="Verdana" pitchFamily="34" charset="0"/>
        </a:defRPr>
      </a:lvl5pPr>
      <a:lvl6pPr marL="457200" algn="r" rtl="0" eaLnBrk="1" fontAlgn="base" hangingPunct="1">
        <a:spcBef>
          <a:spcPct val="0"/>
        </a:spcBef>
        <a:spcAft>
          <a:spcPct val="0"/>
        </a:spcAft>
        <a:defRPr sz="3200" b="1" i="1">
          <a:solidFill>
            <a:schemeClr val="bg1"/>
          </a:solidFill>
          <a:latin typeface="Verdana" pitchFamily="34" charset="0"/>
        </a:defRPr>
      </a:lvl6pPr>
      <a:lvl7pPr marL="914400" algn="r" rtl="0" eaLnBrk="1" fontAlgn="base" hangingPunct="1">
        <a:spcBef>
          <a:spcPct val="0"/>
        </a:spcBef>
        <a:spcAft>
          <a:spcPct val="0"/>
        </a:spcAft>
        <a:defRPr sz="3200" b="1" i="1">
          <a:solidFill>
            <a:schemeClr val="bg1"/>
          </a:solidFill>
          <a:latin typeface="Verdana" pitchFamily="34" charset="0"/>
        </a:defRPr>
      </a:lvl7pPr>
      <a:lvl8pPr marL="1371600" algn="r" rtl="0" eaLnBrk="1" fontAlgn="base" hangingPunct="1">
        <a:spcBef>
          <a:spcPct val="0"/>
        </a:spcBef>
        <a:spcAft>
          <a:spcPct val="0"/>
        </a:spcAft>
        <a:defRPr sz="3200" b="1" i="1">
          <a:solidFill>
            <a:schemeClr val="bg1"/>
          </a:solidFill>
          <a:latin typeface="Verdana" pitchFamily="34" charset="0"/>
        </a:defRPr>
      </a:lvl8pPr>
      <a:lvl9pPr marL="1828800" algn="r" rtl="0" eaLnBrk="1" fontAlgn="base" hangingPunct="1">
        <a:spcBef>
          <a:spcPct val="0"/>
        </a:spcBef>
        <a:spcAft>
          <a:spcPct val="0"/>
        </a:spcAft>
        <a:defRPr sz="3200" b="1" i="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u"/>
        <a:defRPr sz="2800" b="1">
          <a:solidFill>
            <a:schemeClr val="folHlink"/>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2"/>
          </a:solidFill>
          <a:latin typeface="+mn-lt"/>
        </a:defRPr>
      </a:lvl3pPr>
      <a:lvl4pPr marL="1600200" indent="-228600" algn="l" rtl="0" eaLnBrk="1" fontAlgn="base" hangingPunct="1">
        <a:spcBef>
          <a:spcPct val="20000"/>
        </a:spcBef>
        <a:spcAft>
          <a:spcPct val="0"/>
        </a:spcAft>
        <a:buClr>
          <a:schemeClr val="accent1"/>
        </a:buClr>
        <a:buSzPct val="60000"/>
        <a:buFont typeface="Wingdings" pitchFamily="2" charset="2"/>
        <a:buChar char="n"/>
        <a:defRPr sz="2000">
          <a:solidFill>
            <a:schemeClr val="tx2"/>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descr="Light horizontal"/>
          <p:cNvSpPr>
            <a:spLocks noChangeArrowheads="1"/>
          </p:cNvSpPr>
          <p:nvPr/>
        </p:nvSpPr>
        <p:spPr bwMode="auto">
          <a:xfrm>
            <a:off x="0" y="0"/>
            <a:ext cx="468313" cy="68580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zh-CN" altLang="en-US">
              <a:ea typeface="黑体" pitchFamily="2" charset="-122"/>
            </a:endParaRPr>
          </a:p>
        </p:txBody>
      </p:sp>
      <p:sp>
        <p:nvSpPr>
          <p:cNvPr id="3075" name="Line 3"/>
          <p:cNvSpPr>
            <a:spLocks noChangeShapeType="1"/>
          </p:cNvSpPr>
          <p:nvPr/>
        </p:nvSpPr>
        <p:spPr bwMode="auto">
          <a:xfrm>
            <a:off x="468313" y="6502400"/>
            <a:ext cx="8424862" cy="0"/>
          </a:xfrm>
          <a:prstGeom prst="line">
            <a:avLst/>
          </a:prstGeom>
          <a:noFill/>
          <a:ln w="6350">
            <a:solidFill>
              <a:srgbClr val="C0C0C0"/>
            </a:solidFill>
            <a:round/>
            <a:headEnd/>
            <a:tailEnd/>
          </a:ln>
        </p:spPr>
        <p:txBody>
          <a:bodyPr/>
          <a:lstStyle/>
          <a:p>
            <a:pPr>
              <a:defRPr/>
            </a:pPr>
            <a:endParaRPr lang="zh-CN" altLang="en-US"/>
          </a:p>
        </p:txBody>
      </p:sp>
      <p:sp>
        <p:nvSpPr>
          <p:cNvPr id="3076" name="Rectangle 2"/>
          <p:cNvSpPr>
            <a:spLocks noChangeArrowheads="1"/>
          </p:cNvSpPr>
          <p:nvPr/>
        </p:nvSpPr>
        <p:spPr bwMode="auto">
          <a:xfrm>
            <a:off x="107950" y="115888"/>
            <a:ext cx="1006475" cy="260350"/>
          </a:xfrm>
          <a:prstGeom prst="rect">
            <a:avLst/>
          </a:prstGeom>
          <a:noFill/>
          <a:ln w="9525">
            <a:noFill/>
            <a:miter lim="800000"/>
            <a:headEnd/>
            <a:tailEnd/>
          </a:ln>
        </p:spPr>
        <p:txBody>
          <a:bodyPr/>
          <a:lstStyle/>
          <a:p>
            <a:pPr>
              <a:defRPr/>
            </a:pPr>
            <a:r>
              <a:rPr lang="en-US" altLang="zh-CN" sz="900" i="1">
                <a:solidFill>
                  <a:schemeClr val="bg1"/>
                </a:solidFill>
                <a:latin typeface="Times New Roman" pitchFamily="18" charset="0"/>
              </a:rPr>
              <a:t>PAGE:</a:t>
            </a:r>
            <a:fld id="{0A0A2C89-15DA-4250-87B0-D2CCA33106D0}" type="slidenum">
              <a:rPr lang="en-US" altLang="zh-CN" sz="900" i="1">
                <a:solidFill>
                  <a:schemeClr val="bg1"/>
                </a:solidFill>
                <a:latin typeface="Arial Black" pitchFamily="34" charset="0"/>
              </a:rPr>
              <a:pPr>
                <a:defRPr/>
              </a:pPr>
              <a:t>‹#›</a:t>
            </a:fld>
            <a:endParaRPr lang="en-US" altLang="zh-CN" sz="900" i="1">
              <a:solidFill>
                <a:schemeClr val="bg1"/>
              </a:solidFill>
              <a:latin typeface="Arial Black" pitchFamily="34" charset="0"/>
            </a:endParaRPr>
          </a:p>
        </p:txBody>
      </p:sp>
      <p:sp>
        <p:nvSpPr>
          <p:cNvPr id="3077" name="Rectangle 5"/>
          <p:cNvSpPr>
            <a:spLocks noChangeArrowheads="1"/>
          </p:cNvSpPr>
          <p:nvPr/>
        </p:nvSpPr>
        <p:spPr bwMode="auto">
          <a:xfrm>
            <a:off x="8380413" y="6569075"/>
            <a:ext cx="427037" cy="152400"/>
          </a:xfrm>
          <a:prstGeom prst="rect">
            <a:avLst/>
          </a:prstGeom>
          <a:noFill/>
          <a:ln w="9525">
            <a:noFill/>
            <a:miter lim="800000"/>
            <a:headEnd/>
            <a:tailEnd/>
          </a:ln>
        </p:spPr>
        <p:txBody>
          <a:bodyPr wrap="none" tIns="0" bIns="0" anchor="b">
            <a:spAutoFit/>
          </a:bodyPr>
          <a:lstStyle/>
          <a:p>
            <a:pPr algn="r" defTabSz="887413" eaLnBrk="0" hangingPunct="0">
              <a:defRPr/>
            </a:pPr>
            <a:r>
              <a:rPr lang="zh-TW" altLang="en-US" sz="1000">
                <a:ea typeface="PMingLiU" pitchFamily="18" charset="-120"/>
              </a:rPr>
              <a:t>-</a:t>
            </a:r>
            <a:fld id="{3C61CD09-6735-44B9-A5D3-14B9489B47E5}" type="slidenum">
              <a:rPr lang="zh-TW" altLang="en-US" sz="1000">
                <a:ea typeface="PMingLiU" pitchFamily="18" charset="-120"/>
              </a:rPr>
              <a:pPr algn="r" defTabSz="887413" eaLnBrk="0" hangingPunct="0">
                <a:defRPr/>
              </a:pPr>
              <a:t>‹#›</a:t>
            </a:fld>
            <a:r>
              <a:rPr lang="zh-CN" altLang="en-US" sz="1000">
                <a:ea typeface="PMingLiU" pitchFamily="18" charset="-120"/>
              </a:rPr>
              <a:t>-</a:t>
            </a:r>
          </a:p>
        </p:txBody>
      </p:sp>
      <p:pic>
        <p:nvPicPr>
          <p:cNvPr id="3078" name="Picture 5" descr="C:\Documents and Settings\Administrator\桌面\未标题-1.png"/>
          <p:cNvPicPr>
            <a:picLocks noChangeAspect="1" noChangeArrowheads="1"/>
          </p:cNvPicPr>
          <p:nvPr/>
        </p:nvPicPr>
        <p:blipFill>
          <a:blip r:embed="rId14" cstate="print"/>
          <a:srcRect/>
          <a:stretch>
            <a:fillRect/>
          </a:stretch>
        </p:blipFill>
        <p:spPr bwMode="auto">
          <a:xfrm>
            <a:off x="592138" y="6594475"/>
            <a:ext cx="523875" cy="147638"/>
          </a:xfrm>
          <a:prstGeom prst="rect">
            <a:avLst/>
          </a:prstGeom>
          <a:noFill/>
          <a:ln w="9525">
            <a:noFill/>
            <a:miter lim="800000"/>
            <a:headEnd/>
            <a:tailEnd/>
          </a:ln>
        </p:spPr>
      </p:pic>
      <p:sp>
        <p:nvSpPr>
          <p:cNvPr id="3079" name="Text Box 7"/>
          <p:cNvSpPr txBox="1">
            <a:spLocks noChangeArrowheads="1"/>
          </p:cNvSpPr>
          <p:nvPr/>
        </p:nvSpPr>
        <p:spPr bwMode="auto">
          <a:xfrm>
            <a:off x="3346450" y="6551613"/>
            <a:ext cx="4826000" cy="188912"/>
          </a:xfrm>
          <a:prstGeom prst="rect">
            <a:avLst/>
          </a:prstGeom>
          <a:noFill/>
          <a:ln w="9525">
            <a:noFill/>
            <a:miter lim="800000"/>
            <a:headEnd/>
            <a:tailEnd/>
          </a:ln>
        </p:spPr>
        <p:txBody>
          <a:bodyPr>
            <a:spAutoFit/>
          </a:bodyPr>
          <a:lstStyle/>
          <a:p>
            <a:pPr>
              <a:lnSpc>
                <a:spcPct val="80000"/>
              </a:lnSpc>
              <a:spcBef>
                <a:spcPct val="50000"/>
              </a:spcBef>
              <a:buFont typeface="Wingdings" pitchFamily="2" charset="2"/>
              <a:buNone/>
              <a:defRPr/>
            </a:pPr>
            <a:r>
              <a:rPr lang="en-US" altLang="zh-CN" sz="800">
                <a:latin typeface="Times New Roman" pitchFamily="18" charset="0"/>
              </a:rPr>
              <a:t>Copyright by China SFDA Southern  Medical Economy Institute</a:t>
            </a:r>
          </a:p>
        </p:txBody>
      </p:sp>
      <p:sp>
        <p:nvSpPr>
          <p:cNvPr id="3080" name="Line 8"/>
          <p:cNvSpPr>
            <a:spLocks noChangeShapeType="1"/>
          </p:cNvSpPr>
          <p:nvPr/>
        </p:nvSpPr>
        <p:spPr bwMode="auto">
          <a:xfrm>
            <a:off x="468313" y="981075"/>
            <a:ext cx="8424862" cy="0"/>
          </a:xfrm>
          <a:prstGeom prst="line">
            <a:avLst/>
          </a:prstGeom>
          <a:noFill/>
          <a:ln w="25400">
            <a:solidFill>
              <a:srgbClr val="1A3D97"/>
            </a:solidFill>
            <a:round/>
            <a:headEnd/>
            <a:tailEnd/>
          </a:ln>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r" rtl="0" eaLnBrk="1" fontAlgn="base" hangingPunct="1">
        <a:spcBef>
          <a:spcPct val="0"/>
        </a:spcBef>
        <a:spcAft>
          <a:spcPct val="0"/>
        </a:spcAft>
        <a:defRPr sz="3200" b="1" i="1">
          <a:solidFill>
            <a:schemeClr val="bg1"/>
          </a:solidFill>
          <a:latin typeface="+mj-lt"/>
          <a:ea typeface="+mj-ea"/>
          <a:cs typeface="+mj-cs"/>
        </a:defRPr>
      </a:lvl1pPr>
      <a:lvl2pPr algn="r" rtl="0" eaLnBrk="1" fontAlgn="base" hangingPunct="1">
        <a:spcBef>
          <a:spcPct val="0"/>
        </a:spcBef>
        <a:spcAft>
          <a:spcPct val="0"/>
        </a:spcAft>
        <a:defRPr sz="3200" b="1" i="1">
          <a:solidFill>
            <a:schemeClr val="bg1"/>
          </a:solidFill>
          <a:latin typeface="Verdana" pitchFamily="34" charset="0"/>
        </a:defRPr>
      </a:lvl2pPr>
      <a:lvl3pPr algn="r" rtl="0" eaLnBrk="1" fontAlgn="base" hangingPunct="1">
        <a:spcBef>
          <a:spcPct val="0"/>
        </a:spcBef>
        <a:spcAft>
          <a:spcPct val="0"/>
        </a:spcAft>
        <a:defRPr sz="3200" b="1" i="1">
          <a:solidFill>
            <a:schemeClr val="bg1"/>
          </a:solidFill>
          <a:latin typeface="Verdana" pitchFamily="34" charset="0"/>
        </a:defRPr>
      </a:lvl3pPr>
      <a:lvl4pPr algn="r" rtl="0" eaLnBrk="1" fontAlgn="base" hangingPunct="1">
        <a:spcBef>
          <a:spcPct val="0"/>
        </a:spcBef>
        <a:spcAft>
          <a:spcPct val="0"/>
        </a:spcAft>
        <a:defRPr sz="3200" b="1" i="1">
          <a:solidFill>
            <a:schemeClr val="bg1"/>
          </a:solidFill>
          <a:latin typeface="Verdana" pitchFamily="34" charset="0"/>
        </a:defRPr>
      </a:lvl4pPr>
      <a:lvl5pPr algn="r" rtl="0" eaLnBrk="1" fontAlgn="base" hangingPunct="1">
        <a:spcBef>
          <a:spcPct val="0"/>
        </a:spcBef>
        <a:spcAft>
          <a:spcPct val="0"/>
        </a:spcAft>
        <a:defRPr sz="3200" b="1" i="1">
          <a:solidFill>
            <a:schemeClr val="bg1"/>
          </a:solidFill>
          <a:latin typeface="Verdana" pitchFamily="34" charset="0"/>
        </a:defRPr>
      </a:lvl5pPr>
      <a:lvl6pPr marL="457200" algn="r" rtl="0" eaLnBrk="1" fontAlgn="base" hangingPunct="1">
        <a:spcBef>
          <a:spcPct val="0"/>
        </a:spcBef>
        <a:spcAft>
          <a:spcPct val="0"/>
        </a:spcAft>
        <a:defRPr sz="3200" b="1" i="1">
          <a:solidFill>
            <a:schemeClr val="bg1"/>
          </a:solidFill>
          <a:latin typeface="Verdana" pitchFamily="34" charset="0"/>
        </a:defRPr>
      </a:lvl6pPr>
      <a:lvl7pPr marL="914400" algn="r" rtl="0" eaLnBrk="1" fontAlgn="base" hangingPunct="1">
        <a:spcBef>
          <a:spcPct val="0"/>
        </a:spcBef>
        <a:spcAft>
          <a:spcPct val="0"/>
        </a:spcAft>
        <a:defRPr sz="3200" b="1" i="1">
          <a:solidFill>
            <a:schemeClr val="bg1"/>
          </a:solidFill>
          <a:latin typeface="Verdana" pitchFamily="34" charset="0"/>
        </a:defRPr>
      </a:lvl7pPr>
      <a:lvl8pPr marL="1371600" algn="r" rtl="0" eaLnBrk="1" fontAlgn="base" hangingPunct="1">
        <a:spcBef>
          <a:spcPct val="0"/>
        </a:spcBef>
        <a:spcAft>
          <a:spcPct val="0"/>
        </a:spcAft>
        <a:defRPr sz="3200" b="1" i="1">
          <a:solidFill>
            <a:schemeClr val="bg1"/>
          </a:solidFill>
          <a:latin typeface="Verdana" pitchFamily="34" charset="0"/>
        </a:defRPr>
      </a:lvl8pPr>
      <a:lvl9pPr marL="1828800" algn="r" rtl="0" eaLnBrk="1" fontAlgn="base" hangingPunct="1">
        <a:spcBef>
          <a:spcPct val="0"/>
        </a:spcBef>
        <a:spcAft>
          <a:spcPct val="0"/>
        </a:spcAft>
        <a:defRPr sz="3200" b="1" i="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u"/>
        <a:defRPr sz="2800" b="1">
          <a:solidFill>
            <a:schemeClr val="folHlink"/>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2"/>
          </a:solidFill>
          <a:latin typeface="+mn-lt"/>
        </a:defRPr>
      </a:lvl3pPr>
      <a:lvl4pPr marL="1600200" indent="-228600" algn="l" rtl="0" eaLnBrk="1" fontAlgn="base" hangingPunct="1">
        <a:spcBef>
          <a:spcPct val="20000"/>
        </a:spcBef>
        <a:spcAft>
          <a:spcPct val="0"/>
        </a:spcAft>
        <a:buClr>
          <a:schemeClr val="accent1"/>
        </a:buClr>
        <a:buSzPct val="60000"/>
        <a:buFont typeface="Wingdings" pitchFamily="2" charset="2"/>
        <a:buChar char="n"/>
        <a:defRPr sz="2000">
          <a:solidFill>
            <a:schemeClr val="tx2"/>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23554" name="直接连接符 10"/>
          <p:cNvCxnSpPr>
            <a:cxnSpLocks noChangeShapeType="1"/>
          </p:cNvCxnSpPr>
          <p:nvPr/>
        </p:nvCxnSpPr>
        <p:spPr bwMode="auto">
          <a:xfrm flipV="1">
            <a:off x="250825" y="44450"/>
            <a:ext cx="0" cy="576263"/>
          </a:xfrm>
          <a:prstGeom prst="line">
            <a:avLst/>
          </a:prstGeom>
          <a:noFill/>
          <a:ln w="76200">
            <a:solidFill>
              <a:srgbClr val="A6A6A6"/>
            </a:solidFill>
            <a:round/>
            <a:headEnd/>
            <a:tailEnd/>
          </a:ln>
        </p:spPr>
      </p:cxnSp>
      <p:cxnSp>
        <p:nvCxnSpPr>
          <p:cNvPr id="23555" name="直接连接符 11"/>
          <p:cNvCxnSpPr>
            <a:cxnSpLocks noChangeShapeType="1"/>
          </p:cNvCxnSpPr>
          <p:nvPr/>
        </p:nvCxnSpPr>
        <p:spPr bwMode="auto">
          <a:xfrm>
            <a:off x="407988" y="44450"/>
            <a:ext cx="0" cy="936625"/>
          </a:xfrm>
          <a:prstGeom prst="line">
            <a:avLst/>
          </a:prstGeom>
          <a:noFill/>
          <a:ln w="76200">
            <a:solidFill>
              <a:srgbClr val="FFC000"/>
            </a:solidFill>
            <a:round/>
            <a:headEnd/>
            <a:tailEnd/>
          </a:ln>
        </p:spPr>
      </p:cxnSp>
      <p:sp>
        <p:nvSpPr>
          <p:cNvPr id="23556"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3557"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102" name="日期占位符 3"/>
          <p:cNvSpPr>
            <a:spLocks noGrp="1" noChangeArrowheads="1"/>
          </p:cNvSpPr>
          <p:nvPr>
            <p:ph type="dt" sz="half" idx="2"/>
          </p:nvPr>
        </p:nvSpPr>
        <p:spPr bwMode="auto">
          <a:xfrm>
            <a:off x="468313" y="6492875"/>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b="0">
                <a:solidFill>
                  <a:srgbClr val="898989"/>
                </a:solidFill>
                <a:latin typeface="+mn-lt"/>
                <a:ea typeface="+mn-ea"/>
              </a:defRPr>
            </a:lvl1pPr>
          </a:lstStyle>
          <a:p>
            <a:pPr>
              <a:defRPr/>
            </a:pPr>
            <a:fld id="{9AFE085F-A519-42C5-999B-05D001A1CED7}" type="datetimeFigureOut">
              <a:rPr lang="zh-CN" altLang="en-US"/>
              <a:pPr>
                <a:defRPr/>
              </a:pPr>
              <a:t>2013-11-12</a:t>
            </a:fld>
            <a:endParaRPr lang="en-US"/>
          </a:p>
        </p:txBody>
      </p:sp>
      <p:sp>
        <p:nvSpPr>
          <p:cNvPr id="410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mn-lt"/>
                <a:ea typeface="+mn-ea"/>
              </a:defRPr>
            </a:lvl1pPr>
          </a:lstStyle>
          <a:p>
            <a:pPr>
              <a:defRPr/>
            </a:pPr>
            <a:endParaRPr lang="zh-CN" altLang="en-US"/>
          </a:p>
        </p:txBody>
      </p:sp>
      <p:sp>
        <p:nvSpPr>
          <p:cNvPr id="410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b="0">
                <a:solidFill>
                  <a:srgbClr val="898989"/>
                </a:solidFill>
                <a:latin typeface="+mn-lt"/>
                <a:ea typeface="+mn-ea"/>
              </a:defRPr>
            </a:lvl1pPr>
          </a:lstStyle>
          <a:p>
            <a:pPr>
              <a:defRPr/>
            </a:pPr>
            <a:fld id="{7A310AC0-5205-4F47-8276-2E5EEF5E71D4}" type="slidenum">
              <a:rPr lang="zh-CN" altLang="en-US"/>
              <a:pPr>
                <a:defRPr/>
              </a:pPr>
              <a:t>‹#›</a:t>
            </a:fld>
            <a:endParaRPr lang="en-US"/>
          </a:p>
        </p:txBody>
      </p:sp>
      <p:sp>
        <p:nvSpPr>
          <p:cNvPr id="4105" name="Line 9"/>
          <p:cNvSpPr>
            <a:spLocks noChangeShapeType="1"/>
          </p:cNvSpPr>
          <p:nvPr/>
        </p:nvSpPr>
        <p:spPr bwMode="auto">
          <a:xfrm>
            <a:off x="0" y="836613"/>
            <a:ext cx="8748713" cy="0"/>
          </a:xfrm>
          <a:prstGeom prst="line">
            <a:avLst/>
          </a:prstGeom>
          <a:noFill/>
          <a:ln w="9525">
            <a:solidFill>
              <a:srgbClr val="969696"/>
            </a:solidFill>
            <a:round/>
            <a:headEnd/>
            <a:tailEnd/>
          </a:ln>
        </p:spPr>
        <p:txBody>
          <a:bodyPr>
            <a:spAutoFit/>
          </a:bodyPr>
          <a:lstStyle/>
          <a:p>
            <a:pPr>
              <a:defRPr/>
            </a:pPr>
            <a:endParaRPr lang="zh-CN" altLang="en-US"/>
          </a:p>
        </p:txBody>
      </p:sp>
      <p:pic>
        <p:nvPicPr>
          <p:cNvPr id="4106" name="Picture 5" descr="C:\Documents and Settings\Administrator\桌面\未标题-1.png"/>
          <p:cNvPicPr>
            <a:picLocks noChangeAspect="1" noChangeArrowheads="1"/>
          </p:cNvPicPr>
          <p:nvPr/>
        </p:nvPicPr>
        <p:blipFill>
          <a:blip r:embed="rId13" cstate="print"/>
          <a:srcRect/>
          <a:stretch>
            <a:fillRect/>
          </a:stretch>
        </p:blipFill>
        <p:spPr bwMode="auto">
          <a:xfrm>
            <a:off x="4500563" y="6577013"/>
            <a:ext cx="431800" cy="165100"/>
          </a:xfrm>
          <a:prstGeom prst="rect">
            <a:avLst/>
          </a:prstGeom>
          <a:noFill/>
          <a:ln w="9525">
            <a:noFill/>
            <a:miter lim="800000"/>
            <a:headEnd/>
            <a:tailEnd/>
          </a:ln>
        </p:spPr>
      </p:pic>
      <p:sp>
        <p:nvSpPr>
          <p:cNvPr id="4107" name="Rectangle 11"/>
          <p:cNvSpPr>
            <a:spLocks noChangeArrowheads="1"/>
          </p:cNvSpPr>
          <p:nvPr/>
        </p:nvSpPr>
        <p:spPr bwMode="auto">
          <a:xfrm>
            <a:off x="4859338" y="6589713"/>
            <a:ext cx="438150" cy="152400"/>
          </a:xfrm>
          <a:prstGeom prst="rect">
            <a:avLst/>
          </a:prstGeom>
          <a:noFill/>
          <a:ln w="9525">
            <a:noFill/>
            <a:miter lim="800000"/>
            <a:headEnd/>
            <a:tailEnd/>
          </a:ln>
        </p:spPr>
        <p:txBody>
          <a:bodyPr tIns="0" bIns="0" anchor="b">
            <a:spAutoFit/>
          </a:bodyPr>
          <a:lstStyle/>
          <a:p>
            <a:pPr algn="r" defTabSz="887413" eaLnBrk="0" hangingPunct="0">
              <a:defRPr/>
            </a:pPr>
            <a:r>
              <a:rPr lang="zh-TW" altLang="en-US" sz="1000">
                <a:solidFill>
                  <a:srgbClr val="080808"/>
                </a:solidFill>
                <a:ea typeface="PMingLiU" pitchFamily="18" charset="-120"/>
              </a:rPr>
              <a:t>-</a:t>
            </a:r>
            <a:fld id="{DCA6E86F-294D-46E2-ADDA-A979CE87B403}" type="slidenum">
              <a:rPr lang="zh-TW" altLang="en-US" sz="1000">
                <a:solidFill>
                  <a:srgbClr val="080808"/>
                </a:solidFill>
                <a:ea typeface="PMingLiU" pitchFamily="18" charset="-120"/>
              </a:rPr>
              <a:pPr algn="r" defTabSz="887413" eaLnBrk="0" hangingPunct="0">
                <a:defRPr/>
              </a:pPr>
              <a:t>‹#›</a:t>
            </a:fld>
            <a:r>
              <a:rPr lang="en-US" altLang="zh-CN" sz="1000">
                <a:solidFill>
                  <a:srgbClr val="080808"/>
                </a:solidFill>
                <a:ea typeface="PMingLiU" pitchFamily="18" charset="-120"/>
              </a:rPr>
              <a:t>-</a:t>
            </a:r>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blinds(horizontal)">
                                      <p:cBhvr>
                                        <p:cTn id="7"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任意多边形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zh-CN" altLang="en-US" smtClean="0"/>
              <a:t>单击此处编辑母版标题样式</a:t>
            </a:r>
            <a:endParaRPr lang="en-US"/>
          </a:p>
        </p:txBody>
      </p:sp>
      <p:sp>
        <p:nvSpPr>
          <p:cNvPr id="24585" name="文本占位符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itchFamily="34" charset="0"/>
                <a:ea typeface="宋体" pitchFamily="2" charset="-122"/>
              </a:defRPr>
            </a:lvl1pPr>
            <a:extLst/>
          </a:lstStyle>
          <a:p>
            <a:pPr>
              <a:defRPr/>
            </a:pPr>
            <a:endParaRPr lang="en-US" altLang="zh-CN"/>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ea typeface="宋体" pitchFamily="2" charset="-122"/>
              </a:defRPr>
            </a:lvl1pPr>
            <a:extLst/>
          </a:lstStyle>
          <a:p>
            <a:pPr>
              <a:defRPr/>
            </a:pPr>
            <a:endParaRPr lang="en-US" altLang="zh-CN"/>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ea typeface="宋体" pitchFamily="2" charset="-122"/>
              </a:defRPr>
            </a:lvl1pPr>
            <a:extLst/>
          </a:lstStyle>
          <a:p>
            <a:pPr>
              <a:defRPr/>
            </a:pPr>
            <a:fld id="{F9BFE9B0-744C-489C-AC93-88C0B17DE1D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ea typeface="黑体" pitchFamily="49" charset="-122"/>
        </a:defRPr>
      </a:lvl2pPr>
      <a:lvl3pPr algn="l" rtl="0" eaLnBrk="1" fontAlgn="base" hangingPunct="1">
        <a:spcBef>
          <a:spcPct val="0"/>
        </a:spcBef>
        <a:spcAft>
          <a:spcPct val="0"/>
        </a:spcAft>
        <a:defRPr sz="4100" b="1">
          <a:solidFill>
            <a:schemeClr val="tx2"/>
          </a:solidFill>
          <a:latin typeface="Lucida Sans Unicode" pitchFamily="34" charset="0"/>
          <a:ea typeface="黑体" pitchFamily="49" charset="-122"/>
        </a:defRPr>
      </a:lvl3pPr>
      <a:lvl4pPr algn="l" rtl="0" eaLnBrk="1" fontAlgn="base" hangingPunct="1">
        <a:spcBef>
          <a:spcPct val="0"/>
        </a:spcBef>
        <a:spcAft>
          <a:spcPct val="0"/>
        </a:spcAft>
        <a:defRPr sz="4100" b="1">
          <a:solidFill>
            <a:schemeClr val="tx2"/>
          </a:solidFill>
          <a:latin typeface="Lucida Sans Unicode" pitchFamily="34" charset="0"/>
          <a:ea typeface="黑体" pitchFamily="49" charset="-122"/>
        </a:defRPr>
      </a:lvl4pPr>
      <a:lvl5pPr algn="l" rtl="0" eaLnBrk="1" fontAlgn="base" hangingPunct="1">
        <a:spcBef>
          <a:spcPct val="0"/>
        </a:spcBef>
        <a:spcAft>
          <a:spcPct val="0"/>
        </a:spcAft>
        <a:defRPr sz="4100" b="1">
          <a:solidFill>
            <a:schemeClr val="tx2"/>
          </a:solidFill>
          <a:latin typeface="Lucida Sans Unicode" pitchFamily="34" charset="0"/>
          <a:ea typeface="黑体" pitchFamily="49" charset="-122"/>
        </a:defRPr>
      </a:lvl5pPr>
      <a:lvl6pPr marL="457200" algn="l" rtl="0" eaLnBrk="1" fontAlgn="base" hangingPunct="1">
        <a:spcBef>
          <a:spcPct val="0"/>
        </a:spcBef>
        <a:spcAft>
          <a:spcPct val="0"/>
        </a:spcAft>
        <a:defRPr sz="4100" b="1">
          <a:solidFill>
            <a:schemeClr val="tx2"/>
          </a:solidFill>
          <a:latin typeface="Lucida Sans Unicode" pitchFamily="34" charset="0"/>
          <a:ea typeface="黑体" pitchFamily="49" charset="-122"/>
        </a:defRPr>
      </a:lvl6pPr>
      <a:lvl7pPr marL="914400" algn="l" rtl="0" eaLnBrk="1" fontAlgn="base" hangingPunct="1">
        <a:spcBef>
          <a:spcPct val="0"/>
        </a:spcBef>
        <a:spcAft>
          <a:spcPct val="0"/>
        </a:spcAft>
        <a:defRPr sz="4100" b="1">
          <a:solidFill>
            <a:schemeClr val="tx2"/>
          </a:solidFill>
          <a:latin typeface="Lucida Sans Unicode" pitchFamily="34" charset="0"/>
          <a:ea typeface="黑体" pitchFamily="49" charset="-122"/>
        </a:defRPr>
      </a:lvl7pPr>
      <a:lvl8pPr marL="1371600" algn="l" rtl="0" eaLnBrk="1" fontAlgn="base" hangingPunct="1">
        <a:spcBef>
          <a:spcPct val="0"/>
        </a:spcBef>
        <a:spcAft>
          <a:spcPct val="0"/>
        </a:spcAft>
        <a:defRPr sz="4100" b="1">
          <a:solidFill>
            <a:schemeClr val="tx2"/>
          </a:solidFill>
          <a:latin typeface="Lucida Sans Unicode" pitchFamily="34" charset="0"/>
          <a:ea typeface="黑体" pitchFamily="49" charset="-122"/>
        </a:defRPr>
      </a:lvl8pPr>
      <a:lvl9pPr marL="1828800" algn="l" rtl="0" eaLnBrk="1" fontAlgn="base" hangingPunct="1">
        <a:spcBef>
          <a:spcPct val="0"/>
        </a:spcBef>
        <a:spcAft>
          <a:spcPct val="0"/>
        </a:spcAft>
        <a:defRPr sz="4100" b="1">
          <a:solidFill>
            <a:schemeClr val="tx2"/>
          </a:solidFill>
          <a:latin typeface="Lucida Sans Unicode" pitchFamily="34" charset="0"/>
          <a:ea typeface="黑体" pitchFamily="49" charset="-122"/>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5603"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25604" name="文本占位符 2"/>
          <p:cNvSpPr>
            <a:spLocks noGrp="1"/>
          </p:cNvSpPr>
          <p:nvPr>
            <p:ph type="body" idx="1"/>
          </p:nvPr>
        </p:nvSpPr>
        <p:spPr bwMode="auto">
          <a:xfrm>
            <a:off x="457200" y="1600200"/>
            <a:ext cx="8229600"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defRPr kumimoji="0" sz="1100">
                <a:solidFill>
                  <a:schemeClr val="tx2">
                    <a:lumMod val="75000"/>
                    <a:lumOff val="25000"/>
                  </a:schemeClr>
                </a:solidFill>
                <a:latin typeface="Arial" pitchFamily="34" charset="0"/>
                <a:ea typeface="宋体" pitchFamily="2" charset="-122"/>
              </a:defRPr>
            </a:lvl1pPr>
          </a:lstStyle>
          <a:p>
            <a:pPr>
              <a:defRPr/>
            </a:pPr>
            <a:endParaRPr lang="en-US" altLang="zh-CN"/>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latinLnBrk="0" hangingPunct="1">
              <a:defRPr kumimoji="0" sz="1100">
                <a:solidFill>
                  <a:schemeClr val="tx2">
                    <a:lumMod val="75000"/>
                    <a:lumOff val="25000"/>
                  </a:schemeClr>
                </a:solidFill>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latin typeface="Arial" pitchFamily="34" charset="0"/>
                <a:ea typeface="宋体" pitchFamily="2" charset="-122"/>
              </a:defRPr>
            </a:lvl1pPr>
          </a:lstStyle>
          <a:p>
            <a:pPr>
              <a:defRPr/>
            </a:pPr>
            <a:fld id="{3C0A07CB-C58C-4660-A555-1A6AEF0CE288}" type="slidenum">
              <a:rPr lang="en-US" altLang="zh-CN"/>
              <a:pPr>
                <a:defRPr/>
              </a:pPr>
              <a:t>‹#›</a:t>
            </a:fld>
            <a:endParaRPr lang="en-US" altLang="zh-CN"/>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Franklin Gothic Medium" pitchFamily="34" charset="0"/>
          <a:ea typeface="微软雅黑" pitchFamily="34" charset="-122"/>
        </a:defRPr>
      </a:lvl2pPr>
      <a:lvl3pPr algn="ctr" rtl="0" eaLnBrk="1" fontAlgn="base" hangingPunct="1">
        <a:spcBef>
          <a:spcPct val="0"/>
        </a:spcBef>
        <a:spcAft>
          <a:spcPct val="0"/>
        </a:spcAft>
        <a:defRPr sz="4400">
          <a:solidFill>
            <a:schemeClr val="tx2"/>
          </a:solidFill>
          <a:latin typeface="Franklin Gothic Medium" pitchFamily="34" charset="0"/>
          <a:ea typeface="微软雅黑" pitchFamily="34" charset="-122"/>
        </a:defRPr>
      </a:lvl3pPr>
      <a:lvl4pPr algn="ctr" rtl="0" eaLnBrk="1" fontAlgn="base" hangingPunct="1">
        <a:spcBef>
          <a:spcPct val="0"/>
        </a:spcBef>
        <a:spcAft>
          <a:spcPct val="0"/>
        </a:spcAft>
        <a:defRPr sz="4400">
          <a:solidFill>
            <a:schemeClr val="tx2"/>
          </a:solidFill>
          <a:latin typeface="Franklin Gothic Medium" pitchFamily="34" charset="0"/>
          <a:ea typeface="微软雅黑" pitchFamily="34" charset="-122"/>
        </a:defRPr>
      </a:lvl4pPr>
      <a:lvl5pPr algn="ctr" rtl="0" eaLnBrk="1" fontAlgn="base" hangingPunct="1">
        <a:spcBef>
          <a:spcPct val="0"/>
        </a:spcBef>
        <a:spcAft>
          <a:spcPct val="0"/>
        </a:spcAft>
        <a:defRPr sz="4400">
          <a:solidFill>
            <a:schemeClr val="tx2"/>
          </a:solidFill>
          <a:latin typeface="Franklin Gothic Medium" pitchFamily="34" charset="0"/>
          <a:ea typeface="微软雅黑"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fontAlgn="base" hangingPunct="1">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1" descr="幻灯样"/>
          <p:cNvPicPr>
            <a:picLocks noChangeAspect="1" noChangeArrowheads="1"/>
          </p:cNvPicPr>
          <p:nvPr/>
        </p:nvPicPr>
        <p:blipFill>
          <a:blip r:embed="rId22" cstate="print"/>
          <a:srcRect b="12245"/>
          <a:stretch>
            <a:fillRect/>
          </a:stretch>
        </p:blipFill>
        <p:spPr bwMode="auto">
          <a:xfrm>
            <a:off x="0" y="1588"/>
            <a:ext cx="9144000" cy="6856412"/>
          </a:xfrm>
          <a:prstGeom prst="rect">
            <a:avLst/>
          </a:prstGeom>
          <a:noFill/>
          <a:ln w="9525">
            <a:noFill/>
            <a:miter lim="800000"/>
            <a:headEnd/>
            <a:tailEnd/>
          </a:ln>
        </p:spPr>
      </p:pic>
      <p:sp>
        <p:nvSpPr>
          <p:cNvPr id="7171" name="Rectangle 2"/>
          <p:cNvSpPr>
            <a:spLocks noGrp="1" noChangeArrowheads="1"/>
          </p:cNvSpPr>
          <p:nvPr>
            <p:ph type="title"/>
          </p:nvPr>
        </p:nvSpPr>
        <p:spPr bwMode="auto">
          <a:xfrm>
            <a:off x="3810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2" name="Rectangle 3"/>
          <p:cNvSpPr>
            <a:spLocks noGrp="1" noChangeArrowheads="1"/>
          </p:cNvSpPr>
          <p:nvPr>
            <p:ph type="body" idx="1"/>
          </p:nvPr>
        </p:nvSpPr>
        <p:spPr bwMode="auto">
          <a:xfrm>
            <a:off x="5334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ea typeface="宋体" pitchFamily="2" charset="-122"/>
              </a:defRPr>
            </a:lvl1pPr>
          </a:lstStyle>
          <a:p>
            <a:pPr>
              <a:defRPr/>
            </a:pPr>
            <a:fld id="{0BC12577-1BC7-453E-9946-EFE295677806}" type="slidenum">
              <a:rPr lang="en-US" altLang="zh-CN"/>
              <a:pPr>
                <a:defRPr/>
              </a:pPr>
              <a:t>‹#›</a:t>
            </a:fld>
            <a:endParaRPr lang="en-US" altLang="zh-CN"/>
          </a:p>
        </p:txBody>
      </p:sp>
      <p:pic>
        <p:nvPicPr>
          <p:cNvPr id="7176" name="图片 7" descr="ppt -内.png"/>
          <p:cNvPicPr>
            <a:picLocks noChangeAspect="1"/>
          </p:cNvPicPr>
          <p:nvPr/>
        </p:nvPicPr>
        <p:blipFill>
          <a:blip r:embed="rId23" cstate="print"/>
          <a:srcRect/>
          <a:stretch>
            <a:fillRect/>
          </a:stretch>
        </p:blipFill>
        <p:spPr bwMode="auto">
          <a:xfrm>
            <a:off x="6162675" y="5641975"/>
            <a:ext cx="2981325" cy="1216025"/>
          </a:xfrm>
          <a:prstGeom prst="rect">
            <a:avLst/>
          </a:prstGeom>
          <a:noFill/>
          <a:ln w="9525">
            <a:noFill/>
            <a:miter lim="800000"/>
            <a:headEnd/>
            <a:tailEnd/>
          </a:ln>
        </p:spPr>
      </p:pic>
      <p:pic>
        <p:nvPicPr>
          <p:cNvPr id="7177" name="Picture 10" descr="T:\enid\2.5\4.png"/>
          <p:cNvPicPr>
            <a:picLocks noChangeAspect="1" noChangeArrowheads="1"/>
          </p:cNvPicPr>
          <p:nvPr/>
        </p:nvPicPr>
        <p:blipFill>
          <a:blip r:embed="rId24" cstate="print"/>
          <a:srcRect/>
          <a:stretch>
            <a:fillRect/>
          </a:stretch>
        </p:blipFill>
        <p:spPr bwMode="auto">
          <a:xfrm>
            <a:off x="180975" y="5943600"/>
            <a:ext cx="126682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accent2"/>
          </a:solidFill>
          <a:latin typeface="+mj-lt"/>
          <a:ea typeface="+mj-ea"/>
          <a:cs typeface="+mj-cs"/>
        </a:defRPr>
      </a:lvl1pPr>
      <a:lvl2pPr algn="ctr" rtl="0" eaLnBrk="1" fontAlgn="base" hangingPunct="1">
        <a:spcBef>
          <a:spcPct val="0"/>
        </a:spcBef>
        <a:spcAft>
          <a:spcPct val="0"/>
        </a:spcAft>
        <a:defRPr sz="4400" b="1">
          <a:solidFill>
            <a:schemeClr val="accent2"/>
          </a:solidFill>
          <a:latin typeface="Arial" charset="0"/>
          <a:ea typeface="华文细黑" pitchFamily="2" charset="-122"/>
        </a:defRPr>
      </a:lvl2pPr>
      <a:lvl3pPr algn="ctr" rtl="0" eaLnBrk="1" fontAlgn="base" hangingPunct="1">
        <a:spcBef>
          <a:spcPct val="0"/>
        </a:spcBef>
        <a:spcAft>
          <a:spcPct val="0"/>
        </a:spcAft>
        <a:defRPr sz="4400" b="1">
          <a:solidFill>
            <a:schemeClr val="accent2"/>
          </a:solidFill>
          <a:latin typeface="Arial" charset="0"/>
          <a:ea typeface="华文细黑" pitchFamily="2" charset="-122"/>
        </a:defRPr>
      </a:lvl3pPr>
      <a:lvl4pPr algn="ctr" rtl="0" eaLnBrk="1" fontAlgn="base" hangingPunct="1">
        <a:spcBef>
          <a:spcPct val="0"/>
        </a:spcBef>
        <a:spcAft>
          <a:spcPct val="0"/>
        </a:spcAft>
        <a:defRPr sz="4400" b="1">
          <a:solidFill>
            <a:schemeClr val="accent2"/>
          </a:solidFill>
          <a:latin typeface="Arial" charset="0"/>
          <a:ea typeface="华文细黑" pitchFamily="2" charset="-122"/>
        </a:defRPr>
      </a:lvl4pPr>
      <a:lvl5pPr algn="ctr" rtl="0" eaLnBrk="1" fontAlgn="base" hangingPunct="1">
        <a:spcBef>
          <a:spcPct val="0"/>
        </a:spcBef>
        <a:spcAft>
          <a:spcPct val="0"/>
        </a:spcAft>
        <a:defRPr sz="4400" b="1">
          <a:solidFill>
            <a:schemeClr val="accent2"/>
          </a:solidFill>
          <a:latin typeface="Arial" charset="0"/>
          <a:ea typeface="华文细黑" pitchFamily="2" charset="-122"/>
        </a:defRPr>
      </a:lvl5pPr>
      <a:lvl6pPr marL="457200" algn="ctr" rtl="0" eaLnBrk="1" fontAlgn="base" hangingPunct="1">
        <a:spcBef>
          <a:spcPct val="0"/>
        </a:spcBef>
        <a:spcAft>
          <a:spcPct val="0"/>
        </a:spcAft>
        <a:defRPr sz="4400" b="1">
          <a:solidFill>
            <a:schemeClr val="accent2"/>
          </a:solidFill>
          <a:latin typeface="Arial" charset="0"/>
          <a:ea typeface="华文细黑" pitchFamily="2" charset="-122"/>
        </a:defRPr>
      </a:lvl6pPr>
      <a:lvl7pPr marL="914400" algn="ctr" rtl="0" eaLnBrk="1" fontAlgn="base" hangingPunct="1">
        <a:spcBef>
          <a:spcPct val="0"/>
        </a:spcBef>
        <a:spcAft>
          <a:spcPct val="0"/>
        </a:spcAft>
        <a:defRPr sz="4400" b="1">
          <a:solidFill>
            <a:schemeClr val="accent2"/>
          </a:solidFill>
          <a:latin typeface="Arial" charset="0"/>
          <a:ea typeface="华文细黑" pitchFamily="2" charset="-122"/>
        </a:defRPr>
      </a:lvl7pPr>
      <a:lvl8pPr marL="1371600" algn="ctr" rtl="0" eaLnBrk="1" fontAlgn="base" hangingPunct="1">
        <a:spcBef>
          <a:spcPct val="0"/>
        </a:spcBef>
        <a:spcAft>
          <a:spcPct val="0"/>
        </a:spcAft>
        <a:defRPr sz="4400" b="1">
          <a:solidFill>
            <a:schemeClr val="accent2"/>
          </a:solidFill>
          <a:latin typeface="Arial" charset="0"/>
          <a:ea typeface="华文细黑" pitchFamily="2" charset="-122"/>
        </a:defRPr>
      </a:lvl8pPr>
      <a:lvl9pPr marL="1828800" algn="ctr" rtl="0" eaLnBrk="1" fontAlgn="base" hangingPunct="1">
        <a:spcBef>
          <a:spcPct val="0"/>
        </a:spcBef>
        <a:spcAft>
          <a:spcPct val="0"/>
        </a:spcAft>
        <a:defRPr sz="4400" b="1">
          <a:solidFill>
            <a:schemeClr val="accent2"/>
          </a:solidFill>
          <a:latin typeface="Arial" charset="0"/>
          <a:ea typeface="华文细黑" pitchFamily="2" charset="-122"/>
        </a:defRPr>
      </a:lvl9pPr>
    </p:titleStyle>
    <p:bodyStyle>
      <a:lvl1pPr marL="342900" indent="-342900" algn="l" rtl="0" eaLnBrk="1" fontAlgn="base" hangingPunct="1">
        <a:spcBef>
          <a:spcPct val="20000"/>
        </a:spcBef>
        <a:spcAft>
          <a:spcPct val="0"/>
        </a:spcAft>
        <a:buChar char="•"/>
        <a:defRPr sz="3200" b="1">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3366"/>
          </a:solidFill>
          <a:latin typeface="+mn-lt"/>
          <a:ea typeface="+mn-ea"/>
        </a:defRPr>
      </a:lvl2pPr>
      <a:lvl3pPr marL="1143000" indent="-228600" algn="l" rtl="0" eaLnBrk="1" fontAlgn="base" hangingPunct="1">
        <a:spcBef>
          <a:spcPct val="20000"/>
        </a:spcBef>
        <a:spcAft>
          <a:spcPct val="0"/>
        </a:spcAft>
        <a:buChar char="•"/>
        <a:defRPr sz="2400" b="1">
          <a:solidFill>
            <a:srgbClr val="003366"/>
          </a:solidFill>
          <a:latin typeface="+mn-lt"/>
          <a:ea typeface="+mn-ea"/>
        </a:defRPr>
      </a:lvl3pPr>
      <a:lvl4pPr marL="1600200" indent="-228600" algn="l" rtl="0" eaLnBrk="1" fontAlgn="base" hangingPunct="1">
        <a:spcBef>
          <a:spcPct val="20000"/>
        </a:spcBef>
        <a:spcAft>
          <a:spcPct val="0"/>
        </a:spcAft>
        <a:buChar char="–"/>
        <a:defRPr sz="2000" b="1">
          <a:solidFill>
            <a:srgbClr val="003366"/>
          </a:solidFill>
          <a:latin typeface="+mn-lt"/>
          <a:ea typeface="+mn-ea"/>
        </a:defRPr>
      </a:lvl4pPr>
      <a:lvl5pPr marL="2057400" indent="-228600" algn="l" rtl="0" eaLnBrk="1" fontAlgn="base" hangingPunct="1">
        <a:spcBef>
          <a:spcPct val="20000"/>
        </a:spcBef>
        <a:spcAft>
          <a:spcPct val="0"/>
        </a:spcAft>
        <a:buChar char="»"/>
        <a:defRPr sz="2000" b="1">
          <a:solidFill>
            <a:srgbClr val="003366"/>
          </a:solidFill>
          <a:latin typeface="+mn-lt"/>
          <a:ea typeface="+mn-ea"/>
        </a:defRPr>
      </a:lvl5pPr>
      <a:lvl6pPr marL="2514600" indent="-228600" algn="l" rtl="0" eaLnBrk="1" fontAlgn="base" hangingPunct="1">
        <a:spcBef>
          <a:spcPct val="20000"/>
        </a:spcBef>
        <a:spcAft>
          <a:spcPct val="0"/>
        </a:spcAft>
        <a:buChar char="»"/>
        <a:defRPr sz="2000" b="1">
          <a:solidFill>
            <a:srgbClr val="003366"/>
          </a:solidFill>
          <a:latin typeface="+mn-lt"/>
          <a:ea typeface="+mn-ea"/>
        </a:defRPr>
      </a:lvl6pPr>
      <a:lvl7pPr marL="2971800" indent="-228600" algn="l" rtl="0" eaLnBrk="1" fontAlgn="base" hangingPunct="1">
        <a:spcBef>
          <a:spcPct val="20000"/>
        </a:spcBef>
        <a:spcAft>
          <a:spcPct val="0"/>
        </a:spcAft>
        <a:buChar char="»"/>
        <a:defRPr sz="2000" b="1">
          <a:solidFill>
            <a:srgbClr val="003366"/>
          </a:solidFill>
          <a:latin typeface="+mn-lt"/>
          <a:ea typeface="+mn-ea"/>
        </a:defRPr>
      </a:lvl7pPr>
      <a:lvl8pPr marL="3429000" indent="-228600" algn="l" rtl="0" eaLnBrk="1" fontAlgn="base" hangingPunct="1">
        <a:spcBef>
          <a:spcPct val="20000"/>
        </a:spcBef>
        <a:spcAft>
          <a:spcPct val="0"/>
        </a:spcAft>
        <a:buChar char="»"/>
        <a:defRPr sz="2000" b="1">
          <a:solidFill>
            <a:srgbClr val="003366"/>
          </a:solidFill>
          <a:latin typeface="+mn-lt"/>
          <a:ea typeface="+mn-ea"/>
        </a:defRPr>
      </a:lvl8pPr>
      <a:lvl9pPr marL="3886200" indent="-228600" algn="l" rtl="0" eaLnBrk="1" fontAlgn="base" hangingPunct="1">
        <a:spcBef>
          <a:spcPct val="20000"/>
        </a:spcBef>
        <a:spcAft>
          <a:spcPct val="0"/>
        </a:spcAft>
        <a:buChar char="»"/>
        <a:defRPr sz="2000" b="1">
          <a:solidFill>
            <a:srgbClr val="00336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6E01ADE-9C87-4F66-8937-F375747424CC}" type="slidenum">
              <a:rPr lang="en-US" altLang="zh-CN" smtClean="0"/>
              <a:pPr>
                <a:defRPr/>
              </a:pPr>
              <a:t>‹#›</a:t>
            </a:fld>
            <a:endParaRPr lang="en-US" altLang="zh-CN"/>
          </a:p>
        </p:txBody>
      </p:sp>
      <p:pic>
        <p:nvPicPr>
          <p:cNvPr id="1031" name="Picture 10" descr="z1副本"/>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1877687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fld id="{127E9A4B-601D-4FEA-A59A-AB480E280445}" type="datetime1">
              <a:rPr lang="zh-CN" altLang="en-US" smtClean="0">
                <a:solidFill>
                  <a:srgbClr val="000000"/>
                </a:solidFill>
              </a:rPr>
              <a:pPr/>
              <a:t>2013-11-12</a:t>
            </a:fld>
            <a:endParaRPr lang="zh-CN"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zh-CN"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pic>
        <p:nvPicPr>
          <p:cNvPr id="1031" name="Picture 10" descr="z1副本"/>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1" descr="logo副本"/>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79388" y="188913"/>
            <a:ext cx="2376487"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55345552"/>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1" descr="幻灯样"/>
          <p:cNvPicPr>
            <a:picLocks noChangeAspect="1" noChangeArrowheads="1"/>
          </p:cNvPicPr>
          <p:nvPr/>
        </p:nvPicPr>
        <p:blipFill>
          <a:blip r:embed="rId13" cstate="print"/>
          <a:srcRect b="12245"/>
          <a:stretch>
            <a:fillRect/>
          </a:stretch>
        </p:blipFill>
        <p:spPr bwMode="auto">
          <a:xfrm>
            <a:off x="0" y="1588"/>
            <a:ext cx="9144000" cy="6856412"/>
          </a:xfrm>
          <a:prstGeom prst="rect">
            <a:avLst/>
          </a:prstGeom>
          <a:noFill/>
          <a:ln w="9525">
            <a:noFill/>
            <a:miter lim="800000"/>
            <a:headEnd/>
            <a:tailEnd/>
          </a:ln>
        </p:spPr>
      </p:pic>
      <p:sp>
        <p:nvSpPr>
          <p:cNvPr id="8195" name="Rectangle 2"/>
          <p:cNvSpPr>
            <a:spLocks noGrp="1" noChangeArrowheads="1"/>
          </p:cNvSpPr>
          <p:nvPr>
            <p:ph type="title"/>
          </p:nvPr>
        </p:nvSpPr>
        <p:spPr bwMode="auto">
          <a:xfrm>
            <a:off x="3810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196" name="Rectangle 3"/>
          <p:cNvSpPr>
            <a:spLocks noGrp="1" noChangeArrowheads="1"/>
          </p:cNvSpPr>
          <p:nvPr>
            <p:ph type="body" idx="1"/>
          </p:nvPr>
        </p:nvSpPr>
        <p:spPr bwMode="auto">
          <a:xfrm>
            <a:off x="5334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ea typeface="+mn-ea"/>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mn-lt"/>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mn-lt"/>
                <a:ea typeface="+mn-ea"/>
              </a:defRPr>
            </a:lvl1pPr>
          </a:lstStyle>
          <a:p>
            <a:pPr>
              <a:defRPr/>
            </a:pPr>
            <a:fld id="{5905E004-370E-4FD4-978F-428A71C379F2}" type="slidenum">
              <a:rPr lang="en-US" altLang="zh-CN"/>
              <a:pPr>
                <a:defRPr/>
              </a:pPr>
              <a:t>‹#›</a:t>
            </a:fld>
            <a:endParaRPr lang="en-US" altLang="zh-CN"/>
          </a:p>
        </p:txBody>
      </p:sp>
      <p:pic>
        <p:nvPicPr>
          <p:cNvPr id="8200" name="图片 7" descr="ppt -内.png"/>
          <p:cNvPicPr>
            <a:picLocks noChangeAspect="1"/>
          </p:cNvPicPr>
          <p:nvPr/>
        </p:nvPicPr>
        <p:blipFill>
          <a:blip r:embed="rId14" cstate="print"/>
          <a:srcRect/>
          <a:stretch>
            <a:fillRect/>
          </a:stretch>
        </p:blipFill>
        <p:spPr bwMode="auto">
          <a:xfrm>
            <a:off x="6162675" y="5641975"/>
            <a:ext cx="2981325" cy="1216025"/>
          </a:xfrm>
          <a:prstGeom prst="rect">
            <a:avLst/>
          </a:prstGeom>
          <a:noFill/>
          <a:ln w="9525">
            <a:noFill/>
            <a:miter lim="800000"/>
            <a:headEnd/>
            <a:tailEnd/>
          </a:ln>
        </p:spPr>
      </p:pic>
      <p:pic>
        <p:nvPicPr>
          <p:cNvPr id="8201" name="Picture 10" descr="T:\enid\2.5\4.png"/>
          <p:cNvPicPr>
            <a:picLocks noChangeAspect="1" noChangeArrowheads="1"/>
          </p:cNvPicPr>
          <p:nvPr/>
        </p:nvPicPr>
        <p:blipFill>
          <a:blip r:embed="rId15" cstate="print"/>
          <a:srcRect/>
          <a:stretch>
            <a:fillRect/>
          </a:stretch>
        </p:blipFill>
        <p:spPr bwMode="auto">
          <a:xfrm>
            <a:off x="180975" y="5943600"/>
            <a:ext cx="126682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accent2"/>
          </a:solidFill>
          <a:latin typeface="+mj-lt"/>
          <a:ea typeface="+mj-ea"/>
          <a:cs typeface="+mj-cs"/>
        </a:defRPr>
      </a:lvl1pPr>
      <a:lvl2pPr algn="ctr" rtl="0" eaLnBrk="1" fontAlgn="base" hangingPunct="1">
        <a:spcBef>
          <a:spcPct val="0"/>
        </a:spcBef>
        <a:spcAft>
          <a:spcPct val="0"/>
        </a:spcAft>
        <a:defRPr sz="4400" b="1">
          <a:solidFill>
            <a:schemeClr val="accent2"/>
          </a:solidFill>
          <a:latin typeface="Arial" pitchFamily="34" charset="0"/>
          <a:ea typeface="宋体" pitchFamily="2" charset="-122"/>
        </a:defRPr>
      </a:lvl2pPr>
      <a:lvl3pPr algn="ctr" rtl="0" eaLnBrk="1" fontAlgn="base" hangingPunct="1">
        <a:spcBef>
          <a:spcPct val="0"/>
        </a:spcBef>
        <a:spcAft>
          <a:spcPct val="0"/>
        </a:spcAft>
        <a:defRPr sz="4400" b="1">
          <a:solidFill>
            <a:schemeClr val="accent2"/>
          </a:solidFill>
          <a:latin typeface="Arial" pitchFamily="34" charset="0"/>
          <a:ea typeface="宋体" pitchFamily="2" charset="-122"/>
        </a:defRPr>
      </a:lvl3pPr>
      <a:lvl4pPr algn="ctr" rtl="0" eaLnBrk="1" fontAlgn="base" hangingPunct="1">
        <a:spcBef>
          <a:spcPct val="0"/>
        </a:spcBef>
        <a:spcAft>
          <a:spcPct val="0"/>
        </a:spcAft>
        <a:defRPr sz="4400" b="1">
          <a:solidFill>
            <a:schemeClr val="accent2"/>
          </a:solidFill>
          <a:latin typeface="Arial" pitchFamily="34" charset="0"/>
          <a:ea typeface="宋体" pitchFamily="2" charset="-122"/>
        </a:defRPr>
      </a:lvl4pPr>
      <a:lvl5pPr algn="ctr" rtl="0" eaLnBrk="1" fontAlgn="base" hangingPunct="1">
        <a:spcBef>
          <a:spcPct val="0"/>
        </a:spcBef>
        <a:spcAft>
          <a:spcPct val="0"/>
        </a:spcAft>
        <a:defRPr sz="4400" b="1">
          <a:solidFill>
            <a:schemeClr val="accent2"/>
          </a:solidFill>
          <a:latin typeface="Arial" pitchFamily="34" charset="0"/>
          <a:ea typeface="宋体" pitchFamily="2" charset="-122"/>
        </a:defRPr>
      </a:lvl5pPr>
      <a:lvl6pPr marL="457200" algn="ctr" rtl="0" eaLnBrk="1" fontAlgn="base" hangingPunct="1">
        <a:spcBef>
          <a:spcPct val="0"/>
        </a:spcBef>
        <a:spcAft>
          <a:spcPct val="0"/>
        </a:spcAft>
        <a:defRPr sz="4400" b="1">
          <a:solidFill>
            <a:schemeClr val="accent2"/>
          </a:solidFill>
          <a:latin typeface="Arial" pitchFamily="34" charset="0"/>
          <a:ea typeface="宋体" pitchFamily="2" charset="-122"/>
        </a:defRPr>
      </a:lvl6pPr>
      <a:lvl7pPr marL="914400" algn="ctr" rtl="0" eaLnBrk="1" fontAlgn="base" hangingPunct="1">
        <a:spcBef>
          <a:spcPct val="0"/>
        </a:spcBef>
        <a:spcAft>
          <a:spcPct val="0"/>
        </a:spcAft>
        <a:defRPr sz="4400" b="1">
          <a:solidFill>
            <a:schemeClr val="accent2"/>
          </a:solidFill>
          <a:latin typeface="Arial" pitchFamily="34" charset="0"/>
          <a:ea typeface="宋体" pitchFamily="2" charset="-122"/>
        </a:defRPr>
      </a:lvl7pPr>
      <a:lvl8pPr marL="1371600" algn="ctr" rtl="0" eaLnBrk="1" fontAlgn="base" hangingPunct="1">
        <a:spcBef>
          <a:spcPct val="0"/>
        </a:spcBef>
        <a:spcAft>
          <a:spcPct val="0"/>
        </a:spcAft>
        <a:defRPr sz="4400" b="1">
          <a:solidFill>
            <a:schemeClr val="accent2"/>
          </a:solidFill>
          <a:latin typeface="Arial" pitchFamily="34" charset="0"/>
          <a:ea typeface="宋体" pitchFamily="2" charset="-122"/>
        </a:defRPr>
      </a:lvl8pPr>
      <a:lvl9pPr marL="1828800" algn="ctr" rtl="0" eaLnBrk="1" fontAlgn="base" hangingPunct="1">
        <a:spcBef>
          <a:spcPct val="0"/>
        </a:spcBef>
        <a:spcAft>
          <a:spcPct val="0"/>
        </a:spcAft>
        <a:defRPr sz="4400" b="1">
          <a:solidFill>
            <a:schemeClr val="accent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b="1">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3366"/>
          </a:solidFill>
          <a:latin typeface="+mn-lt"/>
          <a:ea typeface="+mn-ea"/>
        </a:defRPr>
      </a:lvl2pPr>
      <a:lvl3pPr marL="1143000" indent="-228600" algn="l" rtl="0" eaLnBrk="1" fontAlgn="base" hangingPunct="1">
        <a:spcBef>
          <a:spcPct val="20000"/>
        </a:spcBef>
        <a:spcAft>
          <a:spcPct val="0"/>
        </a:spcAft>
        <a:buChar char="•"/>
        <a:defRPr sz="2400" b="1">
          <a:solidFill>
            <a:srgbClr val="003366"/>
          </a:solidFill>
          <a:latin typeface="+mn-lt"/>
          <a:ea typeface="+mn-ea"/>
        </a:defRPr>
      </a:lvl3pPr>
      <a:lvl4pPr marL="1600200" indent="-228600" algn="l" rtl="0" eaLnBrk="1" fontAlgn="base" hangingPunct="1">
        <a:spcBef>
          <a:spcPct val="20000"/>
        </a:spcBef>
        <a:spcAft>
          <a:spcPct val="0"/>
        </a:spcAft>
        <a:buChar char="–"/>
        <a:defRPr sz="2000" b="1">
          <a:solidFill>
            <a:srgbClr val="003366"/>
          </a:solidFill>
          <a:latin typeface="+mn-lt"/>
          <a:ea typeface="+mn-ea"/>
        </a:defRPr>
      </a:lvl4pPr>
      <a:lvl5pPr marL="2057400" indent="-228600" algn="l" rtl="0" eaLnBrk="1" fontAlgn="base" hangingPunct="1">
        <a:spcBef>
          <a:spcPct val="20000"/>
        </a:spcBef>
        <a:spcAft>
          <a:spcPct val="0"/>
        </a:spcAft>
        <a:buChar char="»"/>
        <a:defRPr sz="2000" b="1">
          <a:solidFill>
            <a:srgbClr val="003366"/>
          </a:solidFill>
          <a:latin typeface="+mn-lt"/>
          <a:ea typeface="+mn-ea"/>
        </a:defRPr>
      </a:lvl5pPr>
      <a:lvl6pPr marL="2514600" indent="-228600" algn="l" rtl="0" eaLnBrk="1" fontAlgn="base" hangingPunct="1">
        <a:spcBef>
          <a:spcPct val="20000"/>
        </a:spcBef>
        <a:spcAft>
          <a:spcPct val="0"/>
        </a:spcAft>
        <a:buChar char="»"/>
        <a:defRPr sz="2000" b="1">
          <a:solidFill>
            <a:srgbClr val="003366"/>
          </a:solidFill>
          <a:latin typeface="+mn-lt"/>
          <a:ea typeface="+mn-ea"/>
        </a:defRPr>
      </a:lvl6pPr>
      <a:lvl7pPr marL="2971800" indent="-228600" algn="l" rtl="0" eaLnBrk="1" fontAlgn="base" hangingPunct="1">
        <a:spcBef>
          <a:spcPct val="20000"/>
        </a:spcBef>
        <a:spcAft>
          <a:spcPct val="0"/>
        </a:spcAft>
        <a:buChar char="»"/>
        <a:defRPr sz="2000" b="1">
          <a:solidFill>
            <a:srgbClr val="003366"/>
          </a:solidFill>
          <a:latin typeface="+mn-lt"/>
          <a:ea typeface="+mn-ea"/>
        </a:defRPr>
      </a:lvl7pPr>
      <a:lvl8pPr marL="3429000" indent="-228600" algn="l" rtl="0" eaLnBrk="1" fontAlgn="base" hangingPunct="1">
        <a:spcBef>
          <a:spcPct val="20000"/>
        </a:spcBef>
        <a:spcAft>
          <a:spcPct val="0"/>
        </a:spcAft>
        <a:buChar char="»"/>
        <a:defRPr sz="2000" b="1">
          <a:solidFill>
            <a:srgbClr val="003366"/>
          </a:solidFill>
          <a:latin typeface="+mn-lt"/>
          <a:ea typeface="+mn-ea"/>
        </a:defRPr>
      </a:lvl8pPr>
      <a:lvl9pPr marL="3886200" indent="-228600" algn="l" rtl="0" eaLnBrk="1" fontAlgn="base" hangingPunct="1">
        <a:spcBef>
          <a:spcPct val="20000"/>
        </a:spcBef>
        <a:spcAft>
          <a:spcPct val="0"/>
        </a:spcAft>
        <a:buChar char="»"/>
        <a:defRPr sz="2000" b="1">
          <a:solidFill>
            <a:srgbClr val="00336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pic>
        <p:nvPicPr>
          <p:cNvPr id="9218" name="Picture 2" descr="Onglets Clt Industriels"/>
          <p:cNvPicPr>
            <a:picLocks noChangeArrowheads="1"/>
          </p:cNvPicPr>
          <p:nvPr/>
        </p:nvPicPr>
        <p:blipFill>
          <a:blip r:embed="rId17" cstate="print"/>
          <a:srcRect/>
          <a:stretch>
            <a:fillRect/>
          </a:stretch>
        </p:blipFill>
        <p:spPr bwMode="auto">
          <a:xfrm>
            <a:off x="0" y="725488"/>
            <a:ext cx="508000" cy="5407025"/>
          </a:xfrm>
          <a:prstGeom prst="rect">
            <a:avLst/>
          </a:prstGeom>
          <a:noFill/>
          <a:ln w="9525">
            <a:noFill/>
            <a:miter lim="800000"/>
            <a:headEnd/>
            <a:tailEnd/>
          </a:ln>
        </p:spPr>
      </p:pic>
      <p:sp>
        <p:nvSpPr>
          <p:cNvPr id="8195" name="Rectangle 3"/>
          <p:cNvSpPr>
            <a:spLocks noChangeArrowheads="1"/>
          </p:cNvSpPr>
          <p:nvPr/>
        </p:nvSpPr>
        <p:spPr bwMode="auto">
          <a:xfrm>
            <a:off x="8823325" y="6596063"/>
            <a:ext cx="234950" cy="234950"/>
          </a:xfrm>
          <a:prstGeom prst="rect">
            <a:avLst/>
          </a:prstGeom>
          <a:solidFill>
            <a:schemeClr val="bg1"/>
          </a:solidFill>
          <a:ln w="9525">
            <a:noFill/>
            <a:miter lim="800000"/>
            <a:headEnd/>
            <a:tailEnd/>
          </a:ln>
          <a:effectLst/>
        </p:spPr>
        <p:txBody>
          <a:bodyPr wrap="none" anchor="ctr"/>
          <a:lstStyle/>
          <a:p>
            <a:pPr>
              <a:defRPr/>
            </a:pPr>
            <a:endParaRPr lang="zh-CN" altLang="en-US"/>
          </a:p>
        </p:txBody>
      </p:sp>
      <p:sp>
        <p:nvSpPr>
          <p:cNvPr id="9220" name="Rectangle 4"/>
          <p:cNvSpPr>
            <a:spLocks noGrp="1" noChangeArrowheads="1"/>
          </p:cNvSpPr>
          <p:nvPr>
            <p:ph type="body" idx="1"/>
          </p:nvPr>
        </p:nvSpPr>
        <p:spPr bwMode="auto">
          <a:xfrm>
            <a:off x="533400" y="1363663"/>
            <a:ext cx="7705725" cy="5048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modify the style of the text</a:t>
            </a:r>
          </a:p>
          <a:p>
            <a:pPr lvl="1"/>
            <a:r>
              <a:rPr lang="en-US" altLang="zh-CN" smtClean="0"/>
              <a:t>Second level</a:t>
            </a:r>
          </a:p>
          <a:p>
            <a:pPr lvl="2"/>
            <a:r>
              <a:rPr lang="en-US" altLang="zh-CN" smtClean="0"/>
              <a:t>Third level</a:t>
            </a:r>
          </a:p>
          <a:p>
            <a:pPr lvl="3"/>
            <a:r>
              <a:rPr lang="en-US" altLang="zh-CN" smtClean="0"/>
              <a:t>Fourth level</a:t>
            </a:r>
          </a:p>
        </p:txBody>
      </p:sp>
      <p:sp>
        <p:nvSpPr>
          <p:cNvPr id="8197" name="Rectangle 5"/>
          <p:cNvSpPr>
            <a:spLocks noGrp="1" noChangeArrowheads="1"/>
          </p:cNvSpPr>
          <p:nvPr>
            <p:ph type="sldNum" sz="quarter" idx="4"/>
          </p:nvPr>
        </p:nvSpPr>
        <p:spPr bwMode="auto">
          <a:xfrm>
            <a:off x="8483600" y="6578600"/>
            <a:ext cx="914400" cy="279400"/>
          </a:xfrm>
          <a:prstGeom prst="rect">
            <a:avLst/>
          </a:prstGeom>
          <a:noFill/>
          <a:ln w="9525">
            <a:noFill/>
            <a:miter lim="800000"/>
            <a:headEnd/>
            <a:tailEnd/>
          </a:ln>
          <a:effectLst/>
        </p:spPr>
        <p:txBody>
          <a:bodyPr vert="horz" wrap="square" lIns="91411" tIns="45705" rIns="91411" bIns="45705" numCol="1" anchor="t" anchorCtr="0" compatLnSpc="1">
            <a:prstTxWarp prst="textNoShape">
              <a:avLst/>
            </a:prstTxWarp>
          </a:bodyPr>
          <a:lstStyle>
            <a:lvl1pPr algn="ctr" eaLnBrk="0" hangingPunct="0">
              <a:defRPr sz="1000">
                <a:latin typeface="Arial" pitchFamily="34" charset="0"/>
                <a:ea typeface="宋体" pitchFamily="2" charset="-122"/>
              </a:defRPr>
            </a:lvl1pPr>
          </a:lstStyle>
          <a:p>
            <a:pPr>
              <a:defRPr/>
            </a:pPr>
            <a:fld id="{41FBEE29-DA60-4F3D-B5C1-5891696D13C8}" type="slidenum">
              <a:rPr lang="en-US" altLang="zh-CN"/>
              <a:pPr>
                <a:defRPr/>
              </a:pPr>
              <a:t>‹#›</a:t>
            </a:fld>
            <a:endParaRPr lang="en-US" altLang="zh-CN"/>
          </a:p>
        </p:txBody>
      </p:sp>
      <p:sp>
        <p:nvSpPr>
          <p:cNvPr id="9222" name="Rectangle 6"/>
          <p:cNvSpPr>
            <a:spLocks noGrp="1" noChangeArrowheads="1"/>
          </p:cNvSpPr>
          <p:nvPr>
            <p:ph type="title"/>
          </p:nvPr>
        </p:nvSpPr>
        <p:spPr bwMode="auto">
          <a:xfrm>
            <a:off x="533400" y="193675"/>
            <a:ext cx="7319963" cy="922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modify the style of the title</a:t>
            </a:r>
          </a:p>
        </p:txBody>
      </p:sp>
      <p:sp>
        <p:nvSpPr>
          <p:cNvPr id="8199" name="Rectangle 7"/>
          <p:cNvSpPr>
            <a:spLocks noChangeArrowheads="1"/>
          </p:cNvSpPr>
          <p:nvPr/>
        </p:nvSpPr>
        <p:spPr bwMode="auto">
          <a:xfrm>
            <a:off x="4575175" y="6596063"/>
            <a:ext cx="184150" cy="274637"/>
          </a:xfrm>
          <a:prstGeom prst="rect">
            <a:avLst/>
          </a:prstGeom>
          <a:noFill/>
          <a:ln w="9525">
            <a:noFill/>
            <a:miter lim="800000"/>
            <a:headEnd/>
            <a:tailEnd/>
          </a:ln>
          <a:effectLst/>
        </p:spPr>
        <p:txBody>
          <a:bodyPr wrap="none">
            <a:spAutoFit/>
          </a:bodyPr>
          <a:lstStyle/>
          <a:p>
            <a:pPr eaLnBrk="0" hangingPunct="0">
              <a:spcBef>
                <a:spcPct val="20000"/>
              </a:spcBef>
              <a:buClr>
                <a:schemeClr val="accent1"/>
              </a:buClr>
              <a:buSzPct val="90000"/>
              <a:buFont typeface="Wingdings 2" pitchFamily="18" charset="2"/>
              <a:buNone/>
              <a:defRPr/>
            </a:pPr>
            <a:endParaRPr lang="en-US" sz="1200">
              <a:solidFill>
                <a:srgbClr val="4976D1"/>
              </a:solidFill>
            </a:endParaRPr>
          </a:p>
        </p:txBody>
      </p:sp>
      <p:sp>
        <p:nvSpPr>
          <p:cNvPr id="8200" name="Line 8"/>
          <p:cNvSpPr>
            <a:spLocks noChangeShapeType="1"/>
          </p:cNvSpPr>
          <p:nvPr/>
        </p:nvSpPr>
        <p:spPr bwMode="auto">
          <a:xfrm>
            <a:off x="519113" y="-115888"/>
            <a:ext cx="0" cy="7089776"/>
          </a:xfrm>
          <a:prstGeom prst="line">
            <a:avLst/>
          </a:prstGeom>
          <a:noFill/>
          <a:ln w="12700">
            <a:solidFill>
              <a:srgbClr val="808080"/>
            </a:solidFill>
            <a:prstDash val="dash"/>
            <a:round/>
            <a:headEnd/>
            <a:tailEnd/>
          </a:ln>
          <a:effectLst/>
        </p:spPr>
        <p:txBody>
          <a:bodyPr wrap="none" anchor="ctr"/>
          <a:lstStyle/>
          <a:p>
            <a:pPr>
              <a:defRPr/>
            </a:pPr>
            <a:endParaRPr lang="zh-CN" altLang="en-US"/>
          </a:p>
        </p:txBody>
      </p:sp>
      <p:sp>
        <p:nvSpPr>
          <p:cNvPr id="8201" name="Line 9"/>
          <p:cNvSpPr>
            <a:spLocks noChangeShapeType="1"/>
          </p:cNvSpPr>
          <p:nvPr/>
        </p:nvSpPr>
        <p:spPr bwMode="auto">
          <a:xfrm rot="5400000">
            <a:off x="4579937" y="-4046537"/>
            <a:ext cx="3175" cy="9512300"/>
          </a:xfrm>
          <a:prstGeom prst="line">
            <a:avLst/>
          </a:prstGeom>
          <a:noFill/>
          <a:ln w="12700">
            <a:solidFill>
              <a:srgbClr val="808080"/>
            </a:solidFill>
            <a:prstDash val="dash"/>
            <a:round/>
            <a:headEnd/>
            <a:tailEnd/>
          </a:ln>
          <a:effectLst/>
        </p:spPr>
        <p:txBody>
          <a:bodyPr wrap="none" anchor="ctr"/>
          <a:lstStyle/>
          <a:p>
            <a:pPr>
              <a:defRPr/>
            </a:pPr>
            <a:endParaRPr lang="zh-CN" altLang="en-US"/>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ransition>
    <p:randomBar/>
  </p:transition>
  <p:timing>
    <p:tnLst>
      <p:par>
        <p:cTn id="1" dur="indefinite" restart="never" nodeType="tmRoot"/>
      </p:par>
    </p:tnLst>
  </p:timing>
  <p:txStyles>
    <p:titleStyle>
      <a:lvl1pPr algn="l" rtl="0" eaLnBrk="1" fontAlgn="base" hangingPunct="1">
        <a:lnSpc>
          <a:spcPct val="110000"/>
        </a:lnSpc>
        <a:spcBef>
          <a:spcPct val="0"/>
        </a:spcBef>
        <a:spcAft>
          <a:spcPct val="0"/>
        </a:spcAft>
        <a:defRPr sz="2600" b="1">
          <a:solidFill>
            <a:schemeClr val="bg2"/>
          </a:solidFill>
          <a:latin typeface="+mj-lt"/>
          <a:ea typeface="+mj-ea"/>
          <a:cs typeface="+mj-cs"/>
        </a:defRPr>
      </a:lvl1pPr>
      <a:lvl2pPr algn="l" rtl="0" eaLnBrk="1" fontAlgn="base" hangingPunct="1">
        <a:lnSpc>
          <a:spcPct val="110000"/>
        </a:lnSpc>
        <a:spcBef>
          <a:spcPct val="0"/>
        </a:spcBef>
        <a:spcAft>
          <a:spcPct val="0"/>
        </a:spcAft>
        <a:defRPr sz="2600" b="1">
          <a:solidFill>
            <a:schemeClr val="bg2"/>
          </a:solidFill>
          <a:latin typeface="Arial" charset="0"/>
          <a:ea typeface="宋体" charset="-122"/>
        </a:defRPr>
      </a:lvl2pPr>
      <a:lvl3pPr algn="l" rtl="0" eaLnBrk="1" fontAlgn="base" hangingPunct="1">
        <a:lnSpc>
          <a:spcPct val="110000"/>
        </a:lnSpc>
        <a:spcBef>
          <a:spcPct val="0"/>
        </a:spcBef>
        <a:spcAft>
          <a:spcPct val="0"/>
        </a:spcAft>
        <a:defRPr sz="2600" b="1">
          <a:solidFill>
            <a:schemeClr val="bg2"/>
          </a:solidFill>
          <a:latin typeface="Arial" charset="0"/>
          <a:ea typeface="宋体" charset="-122"/>
        </a:defRPr>
      </a:lvl3pPr>
      <a:lvl4pPr algn="l" rtl="0" eaLnBrk="1" fontAlgn="base" hangingPunct="1">
        <a:lnSpc>
          <a:spcPct val="110000"/>
        </a:lnSpc>
        <a:spcBef>
          <a:spcPct val="0"/>
        </a:spcBef>
        <a:spcAft>
          <a:spcPct val="0"/>
        </a:spcAft>
        <a:defRPr sz="2600" b="1">
          <a:solidFill>
            <a:schemeClr val="bg2"/>
          </a:solidFill>
          <a:latin typeface="Arial" charset="0"/>
          <a:ea typeface="宋体" charset="-122"/>
        </a:defRPr>
      </a:lvl4pPr>
      <a:lvl5pPr algn="l" rtl="0" eaLnBrk="1" fontAlgn="base" hangingPunct="1">
        <a:lnSpc>
          <a:spcPct val="110000"/>
        </a:lnSpc>
        <a:spcBef>
          <a:spcPct val="0"/>
        </a:spcBef>
        <a:spcAft>
          <a:spcPct val="0"/>
        </a:spcAft>
        <a:defRPr sz="2600" b="1">
          <a:solidFill>
            <a:schemeClr val="bg2"/>
          </a:solidFill>
          <a:latin typeface="Arial" charset="0"/>
          <a:ea typeface="宋体" charset="-122"/>
        </a:defRPr>
      </a:lvl5pPr>
      <a:lvl6pPr marL="457200" algn="l" rtl="0" eaLnBrk="1" fontAlgn="base" hangingPunct="1">
        <a:lnSpc>
          <a:spcPct val="110000"/>
        </a:lnSpc>
        <a:spcBef>
          <a:spcPct val="0"/>
        </a:spcBef>
        <a:spcAft>
          <a:spcPct val="0"/>
        </a:spcAft>
        <a:defRPr sz="2600" b="1">
          <a:solidFill>
            <a:schemeClr val="bg2"/>
          </a:solidFill>
          <a:latin typeface="Arial" charset="0"/>
          <a:ea typeface="宋体" charset="-122"/>
        </a:defRPr>
      </a:lvl6pPr>
      <a:lvl7pPr marL="914400" algn="l" rtl="0" eaLnBrk="1" fontAlgn="base" hangingPunct="1">
        <a:lnSpc>
          <a:spcPct val="110000"/>
        </a:lnSpc>
        <a:spcBef>
          <a:spcPct val="0"/>
        </a:spcBef>
        <a:spcAft>
          <a:spcPct val="0"/>
        </a:spcAft>
        <a:defRPr sz="2600" b="1">
          <a:solidFill>
            <a:schemeClr val="bg2"/>
          </a:solidFill>
          <a:latin typeface="Arial" charset="0"/>
          <a:ea typeface="宋体" charset="-122"/>
        </a:defRPr>
      </a:lvl7pPr>
      <a:lvl8pPr marL="1371600" algn="l" rtl="0" eaLnBrk="1" fontAlgn="base" hangingPunct="1">
        <a:lnSpc>
          <a:spcPct val="110000"/>
        </a:lnSpc>
        <a:spcBef>
          <a:spcPct val="0"/>
        </a:spcBef>
        <a:spcAft>
          <a:spcPct val="0"/>
        </a:spcAft>
        <a:defRPr sz="2600" b="1">
          <a:solidFill>
            <a:schemeClr val="bg2"/>
          </a:solidFill>
          <a:latin typeface="Arial" charset="0"/>
          <a:ea typeface="宋体" charset="-122"/>
        </a:defRPr>
      </a:lvl8pPr>
      <a:lvl9pPr marL="1828800" algn="l" rtl="0" eaLnBrk="1" fontAlgn="base" hangingPunct="1">
        <a:lnSpc>
          <a:spcPct val="110000"/>
        </a:lnSpc>
        <a:spcBef>
          <a:spcPct val="0"/>
        </a:spcBef>
        <a:spcAft>
          <a:spcPct val="0"/>
        </a:spcAft>
        <a:defRPr sz="2600" b="1">
          <a:solidFill>
            <a:schemeClr val="bg2"/>
          </a:solidFill>
          <a:latin typeface="Arial" charset="0"/>
          <a:ea typeface="宋体" charset="-122"/>
        </a:defRPr>
      </a:lvl9pPr>
    </p:titleStyle>
    <p:bodyStyle>
      <a:lvl1pPr marL="282575" indent="-282575" algn="l" rtl="0" eaLnBrk="1" fontAlgn="base" hangingPunct="1">
        <a:spcBef>
          <a:spcPct val="20000"/>
        </a:spcBef>
        <a:spcAft>
          <a:spcPct val="0"/>
        </a:spcAft>
        <a:buClr>
          <a:srgbClr val="C6BE74"/>
        </a:buClr>
        <a:buSzPct val="80000"/>
        <a:buFont typeface="Wingdings 2" pitchFamily="18" charset="2"/>
        <a:buChar char="¢"/>
        <a:defRPr sz="2200">
          <a:solidFill>
            <a:schemeClr val="bg2"/>
          </a:solidFill>
          <a:latin typeface="+mn-lt"/>
          <a:ea typeface="+mn-ea"/>
          <a:cs typeface="+mn-cs"/>
        </a:defRPr>
      </a:lvl1pPr>
      <a:lvl2pPr marL="757238" indent="-284163" algn="l" rtl="0" eaLnBrk="1" fontAlgn="base" hangingPunct="1">
        <a:spcBef>
          <a:spcPct val="20000"/>
        </a:spcBef>
        <a:spcAft>
          <a:spcPct val="0"/>
        </a:spcAft>
        <a:buClr>
          <a:srgbClr val="C6BE74"/>
        </a:buClr>
        <a:buFont typeface="Webdings" pitchFamily="18" charset="2"/>
        <a:buChar char="a"/>
        <a:defRPr sz="2000">
          <a:solidFill>
            <a:schemeClr val="bg2"/>
          </a:solidFill>
          <a:latin typeface="+mn-lt"/>
          <a:ea typeface="+mn-ea"/>
        </a:defRPr>
      </a:lvl2pPr>
      <a:lvl3pPr marL="1147763" indent="-198438" algn="l" rtl="0" eaLnBrk="1" fontAlgn="base" hangingPunct="1">
        <a:spcBef>
          <a:spcPct val="20000"/>
        </a:spcBef>
        <a:spcAft>
          <a:spcPct val="0"/>
        </a:spcAft>
        <a:buClr>
          <a:srgbClr val="C6BE74"/>
        </a:buClr>
        <a:buChar char="•"/>
        <a:defRPr sz="2400">
          <a:solidFill>
            <a:schemeClr val="bg2"/>
          </a:solidFill>
          <a:latin typeface="+mn-lt"/>
          <a:ea typeface="+mn-ea"/>
        </a:defRPr>
      </a:lvl3pPr>
      <a:lvl4pPr marL="1658938" indent="-228600" algn="l" rtl="0" eaLnBrk="1" fontAlgn="base" hangingPunct="1">
        <a:spcBef>
          <a:spcPct val="20000"/>
        </a:spcBef>
        <a:spcAft>
          <a:spcPct val="0"/>
        </a:spcAft>
        <a:buClr>
          <a:srgbClr val="C6BE74"/>
        </a:buClr>
        <a:buChar char="•"/>
        <a:defRPr sz="1600" i="1">
          <a:solidFill>
            <a:schemeClr val="bg2"/>
          </a:solidFill>
          <a:latin typeface="+mn-lt"/>
          <a:ea typeface="+mn-ea"/>
        </a:defRPr>
      </a:lvl4pPr>
      <a:lvl5pPr marL="2078038" indent="-228600" algn="l" rtl="0" eaLnBrk="1" fontAlgn="base" hangingPunct="1">
        <a:spcBef>
          <a:spcPct val="20000"/>
        </a:spcBef>
        <a:spcAft>
          <a:spcPct val="0"/>
        </a:spcAft>
        <a:buChar char="–"/>
        <a:defRPr sz="2000">
          <a:solidFill>
            <a:srgbClr val="666699"/>
          </a:solidFill>
          <a:latin typeface="+mn-lt"/>
          <a:ea typeface="+mn-ea"/>
        </a:defRPr>
      </a:lvl5pPr>
      <a:lvl6pPr marL="2535238" indent="-228600" algn="l" rtl="0" eaLnBrk="1" fontAlgn="base" hangingPunct="1">
        <a:spcBef>
          <a:spcPct val="20000"/>
        </a:spcBef>
        <a:spcAft>
          <a:spcPct val="0"/>
        </a:spcAft>
        <a:buChar char="–"/>
        <a:defRPr sz="2000">
          <a:solidFill>
            <a:srgbClr val="666699"/>
          </a:solidFill>
          <a:latin typeface="+mn-lt"/>
          <a:ea typeface="+mn-ea"/>
        </a:defRPr>
      </a:lvl6pPr>
      <a:lvl7pPr marL="2992438" indent="-228600" algn="l" rtl="0" eaLnBrk="1" fontAlgn="base" hangingPunct="1">
        <a:spcBef>
          <a:spcPct val="20000"/>
        </a:spcBef>
        <a:spcAft>
          <a:spcPct val="0"/>
        </a:spcAft>
        <a:buChar char="–"/>
        <a:defRPr sz="2000">
          <a:solidFill>
            <a:srgbClr val="666699"/>
          </a:solidFill>
          <a:latin typeface="+mn-lt"/>
          <a:ea typeface="+mn-ea"/>
        </a:defRPr>
      </a:lvl7pPr>
      <a:lvl8pPr marL="3449638" indent="-228600" algn="l" rtl="0" eaLnBrk="1" fontAlgn="base" hangingPunct="1">
        <a:spcBef>
          <a:spcPct val="20000"/>
        </a:spcBef>
        <a:spcAft>
          <a:spcPct val="0"/>
        </a:spcAft>
        <a:buChar char="–"/>
        <a:defRPr sz="2000">
          <a:solidFill>
            <a:srgbClr val="666699"/>
          </a:solidFill>
          <a:latin typeface="+mn-lt"/>
          <a:ea typeface="+mn-ea"/>
        </a:defRPr>
      </a:lvl8pPr>
      <a:lvl9pPr marL="3906838" indent="-228600" algn="l" rtl="0" eaLnBrk="1" fontAlgn="base" hangingPunct="1">
        <a:spcBef>
          <a:spcPct val="20000"/>
        </a:spcBef>
        <a:spcAft>
          <a:spcPct val="0"/>
        </a:spcAft>
        <a:buChar char="–"/>
        <a:defRPr sz="2000">
          <a:solidFill>
            <a:srgbClr val="6666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984250" y="1054100"/>
            <a:ext cx="7737475" cy="247650"/>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ltLang="zh-CN" smtClean="0"/>
              <a:t>Standard 17.07.2001</a:t>
            </a:r>
          </a:p>
        </p:txBody>
      </p:sp>
      <p:sp>
        <p:nvSpPr>
          <p:cNvPr id="11267" name="Line 3"/>
          <p:cNvSpPr>
            <a:spLocks noChangeShapeType="1"/>
          </p:cNvSpPr>
          <p:nvPr/>
        </p:nvSpPr>
        <p:spPr bwMode="auto">
          <a:xfrm flipV="1">
            <a:off x="984250" y="914400"/>
            <a:ext cx="7737475" cy="0"/>
          </a:xfrm>
          <a:prstGeom prst="line">
            <a:avLst/>
          </a:prstGeom>
          <a:noFill/>
          <a:ln w="25400">
            <a:solidFill>
              <a:srgbClr val="4864D4"/>
            </a:solidFill>
            <a:round/>
            <a:headEnd/>
            <a:tailEnd/>
          </a:ln>
          <a:effectLst/>
        </p:spPr>
        <p:txBody>
          <a:bodyPr wrap="none" lIns="90488" tIns="44450" rIns="90488" bIns="44450" anchor="ctr"/>
          <a:lstStyle/>
          <a:p>
            <a:pPr>
              <a:defRPr/>
            </a:pPr>
            <a:endParaRPr lang="zh-CN" altLang="en-US"/>
          </a:p>
        </p:txBody>
      </p:sp>
      <p:sp>
        <p:nvSpPr>
          <p:cNvPr id="11268" name="Rectangle 4"/>
          <p:cNvSpPr>
            <a:spLocks noChangeArrowheads="1"/>
          </p:cNvSpPr>
          <p:nvPr/>
        </p:nvSpPr>
        <p:spPr bwMode="auto">
          <a:xfrm>
            <a:off x="8370888" y="6597650"/>
            <a:ext cx="350837" cy="136525"/>
          </a:xfrm>
          <a:prstGeom prst="rect">
            <a:avLst/>
          </a:prstGeom>
          <a:noFill/>
          <a:ln w="12700">
            <a:noFill/>
            <a:miter lim="800000"/>
            <a:headEnd/>
            <a:tailEnd/>
          </a:ln>
          <a:effectLst/>
        </p:spPr>
        <p:txBody>
          <a:bodyPr lIns="0" tIns="0" rIns="0" bIns="0">
            <a:spAutoFit/>
          </a:bodyPr>
          <a:lstStyle/>
          <a:p>
            <a:pPr algn="r" defTabSz="762000" eaLnBrk="0" hangingPunct="0">
              <a:lnSpc>
                <a:spcPct val="90000"/>
              </a:lnSpc>
              <a:defRPr/>
            </a:pPr>
            <a:fld id="{2AE14FE8-F6D8-420F-AA7D-D7D6351D2290}" type="slidenum">
              <a:rPr lang="en-US" altLang="zh-CN" sz="1000"/>
              <a:pPr algn="r" defTabSz="762000" eaLnBrk="0" hangingPunct="0">
                <a:lnSpc>
                  <a:spcPct val="90000"/>
                </a:lnSpc>
                <a:defRPr/>
              </a:pPr>
              <a:t>‹#›</a:t>
            </a:fld>
            <a:endParaRPr lang="en-US" altLang="zh-CN" sz="1000"/>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Lst>
  <p:timing>
    <p:tnLst>
      <p:par>
        <p:cTn id="1" dur="indefinite" restart="never" nodeType="tmRoot"/>
      </p:par>
    </p:tnLst>
  </p:timing>
  <p:txStyles>
    <p:titleStyle>
      <a:lvl1pPr algn="l" defTabSz="762000" rtl="0" eaLnBrk="1" fontAlgn="base" hangingPunct="1">
        <a:lnSpc>
          <a:spcPct val="90000"/>
        </a:lnSpc>
        <a:spcBef>
          <a:spcPct val="0"/>
        </a:spcBef>
        <a:spcAft>
          <a:spcPct val="0"/>
        </a:spcAft>
        <a:defRPr sz="4400" b="1">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4400" b="1">
          <a:solidFill>
            <a:schemeClr val="tx1"/>
          </a:solidFill>
          <a:latin typeface="Arial" charset="0"/>
          <a:ea typeface="宋体" charset="-122"/>
        </a:defRPr>
      </a:lvl2pPr>
      <a:lvl3pPr algn="l" defTabSz="762000" rtl="0" eaLnBrk="1" fontAlgn="base" hangingPunct="1">
        <a:lnSpc>
          <a:spcPct val="90000"/>
        </a:lnSpc>
        <a:spcBef>
          <a:spcPct val="0"/>
        </a:spcBef>
        <a:spcAft>
          <a:spcPct val="0"/>
        </a:spcAft>
        <a:defRPr sz="4400" b="1">
          <a:solidFill>
            <a:schemeClr val="tx1"/>
          </a:solidFill>
          <a:latin typeface="Arial" charset="0"/>
          <a:ea typeface="宋体" charset="-122"/>
        </a:defRPr>
      </a:lvl3pPr>
      <a:lvl4pPr algn="l" defTabSz="762000" rtl="0" eaLnBrk="1" fontAlgn="base" hangingPunct="1">
        <a:lnSpc>
          <a:spcPct val="90000"/>
        </a:lnSpc>
        <a:spcBef>
          <a:spcPct val="0"/>
        </a:spcBef>
        <a:spcAft>
          <a:spcPct val="0"/>
        </a:spcAft>
        <a:defRPr sz="4400" b="1">
          <a:solidFill>
            <a:schemeClr val="tx1"/>
          </a:solidFill>
          <a:latin typeface="Arial" charset="0"/>
          <a:ea typeface="宋体" charset="-122"/>
        </a:defRPr>
      </a:lvl4pPr>
      <a:lvl5pPr algn="l" defTabSz="762000" rtl="0" eaLnBrk="1" fontAlgn="base" hangingPunct="1">
        <a:lnSpc>
          <a:spcPct val="90000"/>
        </a:lnSpc>
        <a:spcBef>
          <a:spcPct val="0"/>
        </a:spcBef>
        <a:spcAft>
          <a:spcPct val="0"/>
        </a:spcAft>
        <a:defRPr sz="4400" b="1">
          <a:solidFill>
            <a:schemeClr val="tx1"/>
          </a:solidFill>
          <a:latin typeface="Arial" charset="0"/>
          <a:ea typeface="宋体" charset="-122"/>
        </a:defRPr>
      </a:lvl5pPr>
      <a:lvl6pPr marL="457200" algn="l" defTabSz="762000" rtl="0" eaLnBrk="1" fontAlgn="base" hangingPunct="1">
        <a:lnSpc>
          <a:spcPct val="90000"/>
        </a:lnSpc>
        <a:spcBef>
          <a:spcPct val="0"/>
        </a:spcBef>
        <a:spcAft>
          <a:spcPct val="0"/>
        </a:spcAft>
        <a:defRPr b="1">
          <a:solidFill>
            <a:schemeClr val="tx1"/>
          </a:solidFill>
          <a:latin typeface="Arial" charset="0"/>
          <a:ea typeface="宋体" charset="-122"/>
        </a:defRPr>
      </a:lvl6pPr>
      <a:lvl7pPr marL="914400" algn="l" defTabSz="762000" rtl="0" eaLnBrk="1" fontAlgn="base" hangingPunct="1">
        <a:lnSpc>
          <a:spcPct val="90000"/>
        </a:lnSpc>
        <a:spcBef>
          <a:spcPct val="0"/>
        </a:spcBef>
        <a:spcAft>
          <a:spcPct val="0"/>
        </a:spcAft>
        <a:defRPr b="1">
          <a:solidFill>
            <a:schemeClr val="tx1"/>
          </a:solidFill>
          <a:latin typeface="Arial" charset="0"/>
          <a:ea typeface="宋体" charset="-122"/>
        </a:defRPr>
      </a:lvl7pPr>
      <a:lvl8pPr marL="1371600" algn="l" defTabSz="762000" rtl="0" eaLnBrk="1" fontAlgn="base" hangingPunct="1">
        <a:lnSpc>
          <a:spcPct val="90000"/>
        </a:lnSpc>
        <a:spcBef>
          <a:spcPct val="0"/>
        </a:spcBef>
        <a:spcAft>
          <a:spcPct val="0"/>
        </a:spcAft>
        <a:defRPr b="1">
          <a:solidFill>
            <a:schemeClr val="tx1"/>
          </a:solidFill>
          <a:latin typeface="Arial" charset="0"/>
          <a:ea typeface="宋体" charset="-122"/>
        </a:defRPr>
      </a:lvl8pPr>
      <a:lvl9pPr marL="1828800" algn="l" defTabSz="762000" rtl="0" eaLnBrk="1" fontAlgn="base" hangingPunct="1">
        <a:lnSpc>
          <a:spcPct val="90000"/>
        </a:lnSpc>
        <a:spcBef>
          <a:spcPct val="0"/>
        </a:spcBef>
        <a:spcAft>
          <a:spcPct val="0"/>
        </a:spcAft>
        <a:defRPr b="1">
          <a:solidFill>
            <a:schemeClr val="tx1"/>
          </a:solidFill>
          <a:latin typeface="Arial" charset="0"/>
          <a:ea typeface="宋体" charset="-122"/>
        </a:defRPr>
      </a:lvl9pPr>
    </p:titleStyle>
    <p:bodyStyle>
      <a:lvl1pPr marL="234950" indent="-234950" algn="l" defTabSz="762000" rtl="0" eaLnBrk="1" fontAlgn="base" hangingPunct="1">
        <a:lnSpc>
          <a:spcPct val="90000"/>
        </a:lnSpc>
        <a:spcBef>
          <a:spcPts val="2000"/>
        </a:spcBef>
        <a:spcAft>
          <a:spcPct val="0"/>
        </a:spcAft>
        <a:buClr>
          <a:srgbClr val="0033CC"/>
        </a:buClr>
        <a:buSzPct val="100000"/>
        <a:buFont typeface="Arial" pitchFamily="34" charset="0"/>
        <a:buChar char="•"/>
        <a:defRPr sz="3200">
          <a:solidFill>
            <a:schemeClr val="tx1"/>
          </a:solidFill>
          <a:latin typeface="+mn-lt"/>
          <a:ea typeface="+mn-ea"/>
          <a:cs typeface="+mn-cs"/>
        </a:defRPr>
      </a:lvl1pPr>
      <a:lvl2pPr marL="482600" indent="-234950" algn="l" defTabSz="762000" rtl="0" eaLnBrk="1" fontAlgn="base" hangingPunct="1">
        <a:lnSpc>
          <a:spcPct val="90000"/>
        </a:lnSpc>
        <a:spcBef>
          <a:spcPct val="0"/>
        </a:spcBef>
        <a:spcAft>
          <a:spcPct val="0"/>
        </a:spcAft>
        <a:buClr>
          <a:srgbClr val="0033CC"/>
        </a:buClr>
        <a:buSzPct val="100000"/>
        <a:buFont typeface="Arial" pitchFamily="34" charset="0"/>
        <a:buChar char="–"/>
        <a:defRPr sz="2800">
          <a:solidFill>
            <a:schemeClr val="tx1"/>
          </a:solidFill>
          <a:latin typeface="+mn-lt"/>
          <a:ea typeface="+mn-ea"/>
        </a:defRPr>
      </a:lvl2pPr>
      <a:lvl3pPr marL="706438" indent="-196850" algn="l" defTabSz="762000" rtl="0" eaLnBrk="1" fontAlgn="base" hangingPunct="1">
        <a:lnSpc>
          <a:spcPct val="90000"/>
        </a:lnSpc>
        <a:spcBef>
          <a:spcPct val="0"/>
        </a:spcBef>
        <a:spcAft>
          <a:spcPct val="0"/>
        </a:spcAft>
        <a:buSzPct val="100000"/>
        <a:buFont typeface="Arial" pitchFamily="34" charset="0"/>
        <a:buChar char="-"/>
        <a:defRPr sz="2400">
          <a:solidFill>
            <a:schemeClr val="tx1"/>
          </a:solidFill>
          <a:latin typeface="+mn-lt"/>
          <a:ea typeface="+mn-ea"/>
        </a:defRPr>
      </a:lvl3pPr>
      <a:lvl4pPr marL="912813" indent="-195263" algn="l" defTabSz="762000" rtl="0" eaLnBrk="1" fontAlgn="base" hangingPunct="1">
        <a:lnSpc>
          <a:spcPct val="90000"/>
        </a:lnSpc>
        <a:spcBef>
          <a:spcPct val="0"/>
        </a:spcBef>
        <a:spcAft>
          <a:spcPct val="0"/>
        </a:spcAft>
        <a:buSzPct val="100000"/>
        <a:buFont typeface="Arial" pitchFamily="34" charset="0"/>
        <a:buChar char="·"/>
        <a:defRPr sz="2000">
          <a:solidFill>
            <a:schemeClr val="tx1"/>
          </a:solidFill>
          <a:latin typeface="+mn-lt"/>
          <a:ea typeface="+mn-ea"/>
        </a:defRPr>
      </a:lvl4pPr>
      <a:lvl5pPr marL="2071688" indent="-315913" algn="l" defTabSz="762000" rtl="0" eaLnBrk="1" fontAlgn="base" hangingPunct="1">
        <a:spcBef>
          <a:spcPct val="20000"/>
        </a:spcBef>
        <a:spcAft>
          <a:spcPct val="0"/>
        </a:spcAft>
        <a:buChar char="»"/>
        <a:defRPr sz="2000">
          <a:solidFill>
            <a:schemeClr val="tx1"/>
          </a:solidFill>
          <a:latin typeface="Times New Roman" pitchFamily="18" charset="0"/>
          <a:ea typeface="+mn-ea"/>
        </a:defRPr>
      </a:lvl5pPr>
      <a:lvl6pPr marL="2528888" indent="-315913" algn="l" defTabSz="762000" rtl="0" eaLnBrk="1" fontAlgn="base" hangingPunct="1">
        <a:spcBef>
          <a:spcPct val="20000"/>
        </a:spcBef>
        <a:spcAft>
          <a:spcPct val="0"/>
        </a:spcAft>
        <a:buChar char="»"/>
        <a:defRPr sz="2000">
          <a:solidFill>
            <a:schemeClr val="tx1"/>
          </a:solidFill>
          <a:latin typeface="Times New Roman" pitchFamily="18" charset="0"/>
          <a:ea typeface="+mn-ea"/>
        </a:defRPr>
      </a:lvl6pPr>
      <a:lvl7pPr marL="2986088" indent="-315913" algn="l" defTabSz="762000" rtl="0" eaLnBrk="1" fontAlgn="base" hangingPunct="1">
        <a:spcBef>
          <a:spcPct val="20000"/>
        </a:spcBef>
        <a:spcAft>
          <a:spcPct val="0"/>
        </a:spcAft>
        <a:buChar char="»"/>
        <a:defRPr sz="2000">
          <a:solidFill>
            <a:schemeClr val="tx1"/>
          </a:solidFill>
          <a:latin typeface="Times New Roman" pitchFamily="18" charset="0"/>
          <a:ea typeface="+mn-ea"/>
        </a:defRPr>
      </a:lvl7pPr>
      <a:lvl8pPr marL="3443288" indent="-315913" algn="l" defTabSz="762000" rtl="0" eaLnBrk="1" fontAlgn="base" hangingPunct="1">
        <a:spcBef>
          <a:spcPct val="20000"/>
        </a:spcBef>
        <a:spcAft>
          <a:spcPct val="0"/>
        </a:spcAft>
        <a:buChar char="»"/>
        <a:defRPr sz="2000">
          <a:solidFill>
            <a:schemeClr val="tx1"/>
          </a:solidFill>
          <a:latin typeface="Times New Roman" pitchFamily="18" charset="0"/>
          <a:ea typeface="+mn-ea"/>
        </a:defRPr>
      </a:lvl8pPr>
      <a:lvl9pPr marL="3900488" indent="-315913" algn="l" defTabSz="762000" rtl="0" eaLnBrk="1" fontAlgn="base" hangingPunct="1">
        <a:spcBef>
          <a:spcPct val="20000"/>
        </a:spcBef>
        <a:spcAft>
          <a:spcPct val="0"/>
        </a:spcAft>
        <a:buChar char="»"/>
        <a:defRPr sz="2000">
          <a:solidFill>
            <a:schemeClr val="tx1"/>
          </a:solidFill>
          <a:latin typeface="Times New Roman" pitchFamily="18"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 du masque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宋体" pitchFamily="2" charset="-122"/>
              </a:defRPr>
            </a:lvl1pPr>
          </a:lstStyle>
          <a:p>
            <a:pPr>
              <a:defRPr/>
            </a:pPr>
            <a:endParaRPr lang="fr-FR" altLang="zh-CN"/>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宋体" pitchFamily="2" charset="-122"/>
              </a:defRPr>
            </a:lvl1pPr>
          </a:lstStyle>
          <a:p>
            <a:pPr>
              <a:defRPr/>
            </a:pPr>
            <a:endParaRPr lang="fr-FR" altLang="zh-CN"/>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宋体" pitchFamily="2" charset="-122"/>
              </a:defRPr>
            </a:lvl1pPr>
          </a:lstStyle>
          <a:p>
            <a:pPr>
              <a:defRPr/>
            </a:pPr>
            <a:fld id="{EA5D01BF-BC36-4DB7-A13C-F59E533A6A9F}" type="slidenum">
              <a:rPr lang="zh-CN" altLang="fr-FR"/>
              <a:pPr>
                <a:defRPr/>
              </a:pPr>
              <a:t>‹#›</a:t>
            </a:fld>
            <a:endParaRPr lang="fr-FR" altLang="zh-C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ea typeface="宋体" charset="-122"/>
        </a:defRPr>
      </a:lvl2pPr>
      <a:lvl3pPr algn="ctr" rtl="0" eaLnBrk="1" fontAlgn="base" hangingPunct="1">
        <a:spcBef>
          <a:spcPct val="0"/>
        </a:spcBef>
        <a:spcAft>
          <a:spcPct val="0"/>
        </a:spcAft>
        <a:defRPr sz="4400">
          <a:solidFill>
            <a:schemeClr val="tx2"/>
          </a:solidFill>
          <a:latin typeface="Times New Roman" pitchFamily="18" charset="0"/>
          <a:ea typeface="宋体" charset="-122"/>
        </a:defRPr>
      </a:lvl3pPr>
      <a:lvl4pPr algn="ctr" rtl="0" eaLnBrk="1" fontAlgn="base" hangingPunct="1">
        <a:spcBef>
          <a:spcPct val="0"/>
        </a:spcBef>
        <a:spcAft>
          <a:spcPct val="0"/>
        </a:spcAft>
        <a:defRPr sz="4400">
          <a:solidFill>
            <a:schemeClr val="tx2"/>
          </a:solidFill>
          <a:latin typeface="Times New Roman" pitchFamily="18" charset="0"/>
          <a:ea typeface="宋体" charset="-122"/>
        </a:defRPr>
      </a:lvl4pPr>
      <a:lvl5pPr algn="ctr" rtl="0" eaLnBrk="1" fontAlgn="base" hangingPunct="1">
        <a:spcBef>
          <a:spcPct val="0"/>
        </a:spcBef>
        <a:spcAft>
          <a:spcPct val="0"/>
        </a:spcAft>
        <a:defRPr sz="4400">
          <a:solidFill>
            <a:schemeClr val="tx2"/>
          </a:solidFill>
          <a:latin typeface="Times New Roman" pitchFamily="18" charset="0"/>
          <a:ea typeface="宋体" charset="-122"/>
        </a:defRPr>
      </a:lvl5pPr>
      <a:lvl6pPr marL="457200" algn="ctr" rtl="0" eaLnBrk="1" fontAlgn="base" hangingPunct="1">
        <a:spcBef>
          <a:spcPct val="0"/>
        </a:spcBef>
        <a:spcAft>
          <a:spcPct val="0"/>
        </a:spcAft>
        <a:defRPr sz="4400">
          <a:solidFill>
            <a:schemeClr val="tx2"/>
          </a:solidFill>
          <a:latin typeface="Times New Roman" pitchFamily="18" charset="0"/>
          <a:ea typeface="宋体" charset="-122"/>
        </a:defRPr>
      </a:lvl6pPr>
      <a:lvl7pPr marL="914400" algn="ctr" rtl="0" eaLnBrk="1" fontAlgn="base" hangingPunct="1">
        <a:spcBef>
          <a:spcPct val="0"/>
        </a:spcBef>
        <a:spcAft>
          <a:spcPct val="0"/>
        </a:spcAft>
        <a:defRPr sz="4400">
          <a:solidFill>
            <a:schemeClr val="tx2"/>
          </a:solidFill>
          <a:latin typeface="Times New Roman" pitchFamily="18" charset="0"/>
          <a:ea typeface="宋体" charset="-122"/>
        </a:defRPr>
      </a:lvl7pPr>
      <a:lvl8pPr marL="1371600" algn="ctr" rtl="0" eaLnBrk="1" fontAlgn="base" hangingPunct="1">
        <a:spcBef>
          <a:spcPct val="0"/>
        </a:spcBef>
        <a:spcAft>
          <a:spcPct val="0"/>
        </a:spcAft>
        <a:defRPr sz="4400">
          <a:solidFill>
            <a:schemeClr val="tx2"/>
          </a:solidFill>
          <a:latin typeface="Times New Roman" pitchFamily="18" charset="0"/>
          <a:ea typeface="宋体" charset="-122"/>
        </a:defRPr>
      </a:lvl8pPr>
      <a:lvl9pPr marL="1828800" algn="ctr" rtl="0" eaLnBrk="1" fontAlgn="base" hangingPunct="1">
        <a:spcBef>
          <a:spcPct val="0"/>
        </a:spcBef>
        <a:spcAft>
          <a:spcPct val="0"/>
        </a:spcAft>
        <a:defRPr sz="4400">
          <a:solidFill>
            <a:schemeClr val="tx2"/>
          </a:solidFill>
          <a:latin typeface="Times New Roman" pitchFamily="18" charset="0"/>
          <a:ea typeface="宋体"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106"/>
          <p:cNvPicPr>
            <a:picLocks noChangeAspect="1" noChangeArrowheads="1"/>
          </p:cNvPicPr>
          <p:nvPr/>
        </p:nvPicPr>
        <p:blipFill>
          <a:blip r:embed="rId10" cstate="print"/>
          <a:srcRect/>
          <a:stretch>
            <a:fillRect/>
          </a:stretch>
        </p:blipFill>
        <p:spPr bwMode="auto">
          <a:xfrm>
            <a:off x="0" y="1268413"/>
            <a:ext cx="9142413" cy="3176587"/>
          </a:xfrm>
          <a:prstGeom prst="rect">
            <a:avLst/>
          </a:prstGeom>
          <a:noFill/>
          <a:ln w="9525">
            <a:noFill/>
            <a:miter lim="800000"/>
            <a:headEnd/>
            <a:tailEnd/>
          </a:ln>
        </p:spPr>
      </p:pic>
      <p:sp>
        <p:nvSpPr>
          <p:cNvPr id="12291" name="Rectangle 8"/>
          <p:cNvSpPr>
            <a:spLocks noGrp="1" noChangeArrowheads="1"/>
          </p:cNvSpPr>
          <p:nvPr>
            <p:ph type="title"/>
          </p:nvPr>
        </p:nvSpPr>
        <p:spPr bwMode="auto">
          <a:xfrm>
            <a:off x="682625" y="4708525"/>
            <a:ext cx="7762875"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310" name="Rectangle 19"/>
          <p:cNvSpPr>
            <a:spLocks noGrp="1" noChangeArrowheads="1"/>
          </p:cNvSpPr>
          <p:nvPr>
            <p:ph type="dt" sz="quarter" idx="2"/>
          </p:nvPr>
        </p:nvSpPr>
        <p:spPr bwMode="auto">
          <a:xfrm>
            <a:off x="657225" y="479425"/>
            <a:ext cx="1619250" cy="215900"/>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solidFill>
                  <a:srgbClr val="000000"/>
                </a:solidFill>
                <a:latin typeface="宋体" pitchFamily="2" charset="-122"/>
                <a:ea typeface="黑体" pitchFamily="49" charset="-122"/>
              </a:defRPr>
            </a:lvl1pPr>
          </a:lstStyle>
          <a:p>
            <a:pPr>
              <a:defRPr/>
            </a:pPr>
            <a:endParaRPr lang="en-US" altLang="zh-CN"/>
          </a:p>
        </p:txBody>
      </p:sp>
      <p:sp>
        <p:nvSpPr>
          <p:cNvPr id="152" name="Text Box 5"/>
          <p:cNvSpPr txBox="1">
            <a:spLocks noChangeArrowheads="1"/>
          </p:cNvSpPr>
          <p:nvPr/>
        </p:nvSpPr>
        <p:spPr bwMode="auto">
          <a:xfrm>
            <a:off x="657225" y="6230938"/>
            <a:ext cx="4354513" cy="277812"/>
          </a:xfrm>
          <a:prstGeom prst="rect">
            <a:avLst/>
          </a:prstGeom>
          <a:noFill/>
          <a:ln>
            <a:noFill/>
          </a:ln>
          <a:extLst/>
        </p:spPr>
        <p:txBody>
          <a:bodyPr wrap="none" lIns="0" tIns="0" bIns="0">
            <a:spAutoFit/>
          </a:bodyPr>
          <a:lstStyle/>
          <a:p>
            <a:pPr eaLnBrk="0" hangingPunct="0">
              <a:defRPr/>
            </a:pPr>
            <a:r>
              <a:rPr lang="en-US" altLang="zh-CN">
                <a:solidFill>
                  <a:srgbClr val="868686"/>
                </a:solidFill>
                <a:latin typeface="Calibri" pitchFamily="34" charset="0"/>
              </a:rPr>
              <a:t>Ministry of Health People’s Republic of  China</a:t>
            </a:r>
            <a:endParaRPr lang="en-US" altLang="zh-CN" sz="1400">
              <a:solidFill>
                <a:srgbClr val="868686"/>
              </a:solidFill>
              <a:latin typeface="华文行楷" pitchFamily="2" charset="-122"/>
            </a:endParaRPr>
          </a:p>
        </p:txBody>
      </p:sp>
      <p:pic>
        <p:nvPicPr>
          <p:cNvPr id="12294" name="Picture 100"/>
          <p:cNvPicPr>
            <a:picLocks noChangeAspect="1" noChangeArrowheads="1"/>
          </p:cNvPicPr>
          <p:nvPr/>
        </p:nvPicPr>
        <p:blipFill>
          <a:blip r:embed="rId11" cstate="print"/>
          <a:srcRect/>
          <a:stretch>
            <a:fillRect/>
          </a:stretch>
        </p:blipFill>
        <p:spPr bwMode="auto">
          <a:xfrm>
            <a:off x="6064250" y="1268413"/>
            <a:ext cx="3079750" cy="3176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Lst>
  <p:transition advClick="0" advTm="8000"/>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宋体" pitchFamily="2" charset="-122"/>
          <a:ea typeface="黑体" pitchFamily="49" charset="-122"/>
          <a:cs typeface="黑体" pitchFamily="2" charset="-122"/>
        </a:defRPr>
      </a:lvl1pPr>
      <a:lvl2pPr algn="l" rtl="0" eaLnBrk="1" fontAlgn="base" hangingPunct="1">
        <a:spcBef>
          <a:spcPct val="0"/>
        </a:spcBef>
        <a:spcAft>
          <a:spcPct val="0"/>
        </a:spcAft>
        <a:defRPr sz="3200" b="1">
          <a:solidFill>
            <a:schemeClr val="tx1"/>
          </a:solidFill>
          <a:latin typeface="宋体" pitchFamily="2" charset="-122"/>
          <a:ea typeface="黑体" pitchFamily="49" charset="-122"/>
          <a:cs typeface="黑体" pitchFamily="2" charset="-122"/>
        </a:defRPr>
      </a:lvl2pPr>
      <a:lvl3pPr algn="l" rtl="0" eaLnBrk="1" fontAlgn="base" hangingPunct="1">
        <a:spcBef>
          <a:spcPct val="0"/>
        </a:spcBef>
        <a:spcAft>
          <a:spcPct val="0"/>
        </a:spcAft>
        <a:defRPr sz="3200" b="1">
          <a:solidFill>
            <a:schemeClr val="tx1"/>
          </a:solidFill>
          <a:latin typeface="宋体" pitchFamily="2" charset="-122"/>
          <a:ea typeface="黑体" pitchFamily="49" charset="-122"/>
          <a:cs typeface="黑体" pitchFamily="2" charset="-122"/>
        </a:defRPr>
      </a:lvl3pPr>
      <a:lvl4pPr algn="l" rtl="0" eaLnBrk="1" fontAlgn="base" hangingPunct="1">
        <a:spcBef>
          <a:spcPct val="0"/>
        </a:spcBef>
        <a:spcAft>
          <a:spcPct val="0"/>
        </a:spcAft>
        <a:defRPr sz="3200" b="1">
          <a:solidFill>
            <a:schemeClr val="tx1"/>
          </a:solidFill>
          <a:latin typeface="宋体" pitchFamily="2" charset="-122"/>
          <a:ea typeface="黑体" pitchFamily="49" charset="-122"/>
          <a:cs typeface="黑体" pitchFamily="2" charset="-122"/>
        </a:defRPr>
      </a:lvl4pPr>
      <a:lvl5pPr algn="l" rtl="0" eaLnBrk="1" fontAlgn="base" hangingPunct="1">
        <a:spcBef>
          <a:spcPct val="0"/>
        </a:spcBef>
        <a:spcAft>
          <a:spcPct val="0"/>
        </a:spcAft>
        <a:defRPr sz="3200" b="1">
          <a:solidFill>
            <a:schemeClr val="tx1"/>
          </a:solidFill>
          <a:latin typeface="宋体" pitchFamily="2" charset="-122"/>
          <a:ea typeface="黑体" pitchFamily="49" charset="-122"/>
          <a:cs typeface="黑体"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buChar char="•"/>
        <a:defRPr sz="2400" b="1">
          <a:solidFill>
            <a:schemeClr val="tx1"/>
          </a:solidFill>
          <a:latin typeface="宋体" pitchFamily="2" charset="-122"/>
          <a:ea typeface="黑体" pitchFamily="49" charset="-122"/>
          <a:cs typeface="黑体" pitchFamily="2" charset="-122"/>
        </a:defRPr>
      </a:lvl1pPr>
      <a:lvl2pPr marL="742950" indent="-285750" algn="l" rtl="0" eaLnBrk="1" fontAlgn="base" hangingPunct="1">
        <a:spcBef>
          <a:spcPct val="20000"/>
        </a:spcBef>
        <a:spcAft>
          <a:spcPct val="0"/>
        </a:spcAft>
        <a:buFont typeface="Arial" pitchFamily="34" charset="0"/>
        <a:buChar char="›"/>
        <a:defRPr sz="2000">
          <a:solidFill>
            <a:schemeClr val="tx1"/>
          </a:solidFill>
          <a:latin typeface="宋体" pitchFamily="2" charset="-122"/>
          <a:ea typeface="黑体" pitchFamily="49" charset="-122"/>
          <a:cs typeface="黑体" pitchFamily="2" charset="-122"/>
        </a:defRPr>
      </a:lvl2pPr>
      <a:lvl3pPr marL="1143000" indent="-228600" algn="l" rtl="0" eaLnBrk="1" fontAlgn="base" hangingPunct="1">
        <a:spcBef>
          <a:spcPct val="20000"/>
        </a:spcBef>
        <a:spcAft>
          <a:spcPct val="0"/>
        </a:spcAft>
        <a:buFont typeface="宋体" pitchFamily="2" charset="-122"/>
        <a:buChar char="»"/>
        <a:defRPr sz="2400">
          <a:solidFill>
            <a:schemeClr val="tx1"/>
          </a:solidFill>
          <a:latin typeface="宋体" pitchFamily="2" charset="-122"/>
          <a:ea typeface="黑体" pitchFamily="49" charset="-122"/>
          <a:cs typeface="黑体" pitchFamily="2" charset="-122"/>
        </a:defRPr>
      </a:lvl3pPr>
      <a:lvl4pPr marL="1600200" indent="-228600" algn="l" rtl="0" eaLnBrk="1" fontAlgn="base" hangingPunct="1">
        <a:spcBef>
          <a:spcPct val="20000"/>
        </a:spcBef>
        <a:spcAft>
          <a:spcPct val="0"/>
        </a:spcAft>
        <a:buChar char="–"/>
        <a:defRPr sz="1600">
          <a:solidFill>
            <a:schemeClr val="tx1"/>
          </a:solidFill>
          <a:latin typeface="宋体" pitchFamily="2" charset="-122"/>
          <a:ea typeface="黑体" pitchFamily="49" charset="-122"/>
          <a:cs typeface="黑体" pitchFamily="2" charset="-122"/>
        </a:defRPr>
      </a:lvl4pPr>
      <a:lvl5pPr marL="2057400" indent="-228600" algn="l" rtl="0" eaLnBrk="1" fontAlgn="base" hangingPunct="1">
        <a:spcBef>
          <a:spcPct val="20000"/>
        </a:spcBef>
        <a:spcAft>
          <a:spcPct val="0"/>
        </a:spcAft>
        <a:buFont typeface="Arial" pitchFamily="34" charset="0"/>
        <a:buChar char="~"/>
        <a:defRPr sz="1600">
          <a:solidFill>
            <a:schemeClr val="tx1"/>
          </a:solidFill>
          <a:latin typeface="宋体" pitchFamily="2" charset="-122"/>
          <a:ea typeface="黑体" pitchFamily="49" charset="-122"/>
          <a:cs typeface="黑体" pitchFamily="2" charset="-122"/>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80" descr="PPT胶片内页元素-16比9-目录"/>
          <p:cNvPicPr>
            <a:picLocks noChangeAspect="1" noChangeArrowheads="1"/>
          </p:cNvPicPr>
          <p:nvPr/>
        </p:nvPicPr>
        <p:blipFill>
          <a:blip r:embed="rId4" cstate="print"/>
          <a:srcRect/>
          <a:stretch>
            <a:fillRect/>
          </a:stretch>
        </p:blipFill>
        <p:spPr bwMode="auto">
          <a:xfrm>
            <a:off x="0" y="0"/>
            <a:ext cx="9142413" cy="6858000"/>
          </a:xfrm>
          <a:prstGeom prst="rect">
            <a:avLst/>
          </a:prstGeom>
          <a:noFill/>
          <a:ln w="9525">
            <a:noFill/>
            <a:miter lim="800000"/>
            <a:headEnd/>
            <a:tailEnd/>
          </a:ln>
        </p:spPr>
      </p:pic>
      <p:sp>
        <p:nvSpPr>
          <p:cNvPr id="13315" name="Rectangle 13"/>
          <p:cNvSpPr>
            <a:spLocks noGrp="1" noChangeArrowheads="1"/>
          </p:cNvSpPr>
          <p:nvPr>
            <p:ph type="title"/>
          </p:nvPr>
        </p:nvSpPr>
        <p:spPr bwMode="auto">
          <a:xfrm>
            <a:off x="657225" y="325438"/>
            <a:ext cx="7827963"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13316" name="Rectangle 68"/>
          <p:cNvSpPr>
            <a:spLocks noGrp="1" noChangeArrowheads="1"/>
          </p:cNvSpPr>
          <p:nvPr>
            <p:ph type="body" idx="1"/>
          </p:nvPr>
        </p:nvSpPr>
        <p:spPr bwMode="auto">
          <a:xfrm>
            <a:off x="657225" y="1628775"/>
            <a:ext cx="7827963"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Lst>
  <p:transition advClick="0" advTm="8000"/>
  <p:timing>
    <p:tnLst>
      <p:par>
        <p:cTn id="1" dur="indefinite" restart="never" nodeType="tmRoot"/>
      </p:par>
    </p:tnLst>
  </p:timing>
  <p:txStyles>
    <p:titleStyle>
      <a:lvl1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1pPr>
      <a:lvl2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2pPr>
      <a:lvl3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3pPr>
      <a:lvl4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4pPr>
      <a:lvl5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lnSpc>
          <a:spcPct val="140000"/>
        </a:lnSpc>
        <a:spcBef>
          <a:spcPct val="0"/>
        </a:spcBef>
        <a:spcAft>
          <a:spcPct val="0"/>
        </a:spcAft>
        <a:buClr>
          <a:srgbClr val="808080"/>
        </a:buClr>
        <a:buSzPct val="60000"/>
        <a:buFont typeface="Wingdings" pitchFamily="2" charset="2"/>
        <a:buChar char="l"/>
        <a:defRPr sz="2000" b="1">
          <a:solidFill>
            <a:schemeClr val="tx1"/>
          </a:solidFill>
          <a:latin typeface="FrutigerNext LT Medium"/>
          <a:ea typeface="黑体" pitchFamily="49" charset="-122"/>
          <a:cs typeface="黑体" pitchFamily="2" charset="-122"/>
        </a:defRPr>
      </a:lvl1pPr>
      <a:lvl2pPr marL="742950" indent="-285750" algn="l" rtl="0" eaLnBrk="1" fontAlgn="base" hangingPunct="1">
        <a:lnSpc>
          <a:spcPct val="140000"/>
        </a:lnSpc>
        <a:spcBef>
          <a:spcPct val="0"/>
        </a:spcBef>
        <a:spcAft>
          <a:spcPct val="0"/>
        </a:spcAft>
        <a:buSzPct val="50000"/>
        <a:buFont typeface="Wingdings" pitchFamily="2" charset="2"/>
        <a:buChar char="p"/>
        <a:defRPr sz="2800">
          <a:solidFill>
            <a:schemeClr val="tx1"/>
          </a:solidFill>
          <a:latin typeface="FrutigerNext LT Medium"/>
          <a:ea typeface="黑体" pitchFamily="2" charset="-122"/>
          <a:cs typeface="黑体" pitchFamily="2" charset="-122"/>
        </a:defRPr>
      </a:lvl2pPr>
      <a:lvl3pPr marL="1143000" indent="-228600" algn="l" rtl="0" eaLnBrk="1" fontAlgn="base" hangingPunct="1">
        <a:lnSpc>
          <a:spcPct val="140000"/>
        </a:lnSpc>
        <a:spcBef>
          <a:spcPct val="0"/>
        </a:spcBef>
        <a:spcAft>
          <a:spcPct val="0"/>
        </a:spcAft>
        <a:buSzPct val="50000"/>
        <a:buFont typeface="Wingdings" pitchFamily="2" charset="2"/>
        <a:buChar char="n"/>
        <a:defRPr sz="1600">
          <a:solidFill>
            <a:schemeClr val="tx1"/>
          </a:solidFill>
          <a:latin typeface="FrutigerNext LT Medium"/>
          <a:ea typeface="黑体" pitchFamily="2" charset="-122"/>
          <a:cs typeface="黑体" pitchFamily="2" charset="-122"/>
        </a:defRPr>
      </a:lvl3pPr>
      <a:lvl4pPr marL="1600200" indent="-228600" algn="l" rtl="0" eaLnBrk="1" fontAlgn="base" hangingPunct="1">
        <a:lnSpc>
          <a:spcPct val="140000"/>
        </a:lnSpc>
        <a:spcBef>
          <a:spcPct val="0"/>
        </a:spcBef>
        <a:spcAft>
          <a:spcPct val="0"/>
        </a:spcAft>
        <a:buChar char="–"/>
        <a:defRPr sz="1400">
          <a:solidFill>
            <a:schemeClr val="tx1"/>
          </a:solidFill>
          <a:latin typeface="FrutigerNext LT Medium"/>
          <a:ea typeface="黑体" pitchFamily="2" charset="-122"/>
          <a:cs typeface="黑体" pitchFamily="2" charset="-122"/>
        </a:defRPr>
      </a:lvl4pPr>
      <a:lvl5pPr marL="2057400" indent="-228600" algn="l" rtl="0" eaLnBrk="1" fontAlgn="base" hangingPunct="1">
        <a:lnSpc>
          <a:spcPct val="140000"/>
        </a:lnSpc>
        <a:spcBef>
          <a:spcPct val="0"/>
        </a:spcBef>
        <a:spcAft>
          <a:spcPct val="0"/>
        </a:spcAft>
        <a:buFont typeface="Arial" pitchFamily="34" charset="0"/>
        <a:buChar char="~"/>
        <a:defRPr sz="1200">
          <a:solidFill>
            <a:schemeClr val="tx1"/>
          </a:solidFill>
          <a:latin typeface="FrutigerNext LT Medium"/>
          <a:ea typeface="黑体" pitchFamily="2" charset="-122"/>
          <a:cs typeface="黑体" pitchFamily="2" charset="-122"/>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4339"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宋体" pitchFamily="2" charset="-122"/>
              </a:defRPr>
            </a:lvl1pPr>
          </a:lstStyle>
          <a:p>
            <a:pPr>
              <a:defRPr/>
            </a:pPr>
            <a:fld id="{ADB59D96-264D-4725-ABD8-CC72C46B8252}" type="datetimeFigureOut">
              <a:rPr lang="zh-CN" altLang="en-US"/>
              <a:pPr>
                <a:defRPr/>
              </a:pPr>
              <a:t>2013-11-12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宋体"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宋体" pitchFamily="2" charset="-122"/>
              </a:defRPr>
            </a:lvl1pPr>
          </a:lstStyle>
          <a:p>
            <a:pPr>
              <a:defRPr/>
            </a:pPr>
            <a:fld id="{93FDF216-5CC4-499D-88E5-8386CD3F2DB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3.xml.rels><?xml version="1.0" encoding="UTF-8" standalone="yes"?>
<Relationships xmlns="http://schemas.openxmlformats.org/package/2006/relationships"><Relationship Id="rId3" Type="http://schemas.openxmlformats.org/officeDocument/2006/relationships/image" Target="file:///F:\Jokes\&#24189;&#40664;&#29031;&#29255;\&#24555;&#36895;&#36827;&#21270;.jpg" TargetMode="External"/><Relationship Id="rId2" Type="http://schemas.openxmlformats.org/officeDocument/2006/relationships/image" Target="../media/image28.jpeg"/><Relationship Id="rId1" Type="http://schemas.openxmlformats.org/officeDocument/2006/relationships/slideLayout" Target="../slideLayouts/slideLayout2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8.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0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2.xml"/></Relationships>
</file>

<file path=ppt/slides/_rels/slide3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xml"/><Relationship Id="rId1" Type="http://schemas.openxmlformats.org/officeDocument/2006/relationships/slideLayout" Target="../slideLayouts/slideLayout207.xml"/></Relationships>
</file>

<file path=ppt/slides/_rels/slide3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xml"/><Relationship Id="rId1" Type="http://schemas.openxmlformats.org/officeDocument/2006/relationships/slideLayout" Target="../slideLayouts/slideLayout20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7.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0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gif"/></Relationships>
</file>

<file path=ppt/slides/_rels/slide4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07.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07.xml"/><Relationship Id="rId4" Type="http://schemas.openxmlformats.org/officeDocument/2006/relationships/image" Target="../media/image41.gif"/></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0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2.xml"/></Relationships>
</file>

<file path=ppt/slides/_rels/slide4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0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0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02.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7.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0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5.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0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0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sz="4400" dirty="0" smtClean="0"/>
              <a:t>合理用药知识讲座</a:t>
            </a:r>
            <a:endParaRPr lang="zh-CN" altLang="en-US" sz="4400" dirty="0"/>
          </a:p>
        </p:txBody>
      </p:sp>
      <p:sp>
        <p:nvSpPr>
          <p:cNvPr id="3" name="文本占位符 2"/>
          <p:cNvSpPr>
            <a:spLocks noGrp="1"/>
          </p:cNvSpPr>
          <p:nvPr>
            <p:ph type="body" idx="1"/>
          </p:nvPr>
        </p:nvSpPr>
        <p:spPr>
          <a:xfrm>
            <a:off x="722313" y="3140968"/>
            <a:ext cx="7207273" cy="1265932"/>
          </a:xfrm>
        </p:spPr>
        <p:txBody>
          <a:bodyPr/>
          <a:lstStyle/>
          <a:p>
            <a:pPr algn="r"/>
            <a:r>
              <a:rPr lang="zh-CN" altLang="en-US" sz="2800" b="1" dirty="0" smtClean="0"/>
              <a:t>北京大学医院内科</a:t>
            </a:r>
            <a:endParaRPr lang="en-US" altLang="zh-CN" sz="2800" b="1" dirty="0" smtClean="0"/>
          </a:p>
          <a:p>
            <a:pPr algn="r"/>
            <a:r>
              <a:rPr lang="zh-CN" altLang="en-US" sz="2800" b="1" dirty="0" smtClean="0"/>
              <a:t>李卫菊</a:t>
            </a:r>
            <a:endParaRPr lang="zh-CN" altLang="en-US"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dirty="0"/>
          </a:p>
        </p:txBody>
      </p:sp>
      <p:grpSp>
        <p:nvGrpSpPr>
          <p:cNvPr id="4" name="Group 2"/>
          <p:cNvGrpSpPr>
            <a:grpSpLocks/>
          </p:cNvGrpSpPr>
          <p:nvPr/>
        </p:nvGrpSpPr>
        <p:grpSpPr bwMode="auto">
          <a:xfrm>
            <a:off x="755576" y="1556792"/>
            <a:ext cx="8015288" cy="4106863"/>
            <a:chOff x="416" y="864"/>
            <a:chExt cx="5004" cy="2587"/>
          </a:xfrm>
        </p:grpSpPr>
        <p:sp>
          <p:nvSpPr>
            <p:cNvPr id="5" name="AutoShape 3"/>
            <p:cNvSpPr>
              <a:spLocks noChangeArrowheads="1"/>
            </p:cNvSpPr>
            <p:nvPr/>
          </p:nvSpPr>
          <p:spPr bwMode="auto">
            <a:xfrm flipH="1">
              <a:off x="416" y="907"/>
              <a:ext cx="857" cy="2544"/>
            </a:xfrm>
            <a:prstGeom prst="roundRect">
              <a:avLst>
                <a:gd name="adj" fmla="val 11375"/>
              </a:avLst>
            </a:prstGeom>
            <a:solidFill>
              <a:schemeClr val="accent1">
                <a:lumMod val="40000"/>
                <a:lumOff val="60000"/>
                <a:alpha val="70000"/>
              </a:schemeClr>
            </a:solidFill>
            <a:ln w="28575">
              <a:solidFill>
                <a:schemeClr val="bg1"/>
              </a:solidFill>
              <a:round/>
              <a:headEnd/>
              <a:tailEnd/>
            </a:ln>
            <a:effectLst/>
          </p:spPr>
          <p:txBody>
            <a:bodyPr wrap="none" anchor="ctr"/>
            <a:lstStyle/>
            <a:p>
              <a:endParaRPr lang="zh-CN" altLang="en-US"/>
            </a:p>
          </p:txBody>
        </p:sp>
        <p:sp>
          <p:nvSpPr>
            <p:cNvPr id="6" name="AutoShape 4"/>
            <p:cNvSpPr>
              <a:spLocks noChangeArrowheads="1"/>
            </p:cNvSpPr>
            <p:nvPr/>
          </p:nvSpPr>
          <p:spPr bwMode="auto">
            <a:xfrm>
              <a:off x="1456" y="864"/>
              <a:ext cx="3964" cy="2544"/>
            </a:xfrm>
            <a:prstGeom prst="roundRect">
              <a:avLst>
                <a:gd name="adj" fmla="val 2454"/>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p>
          </p:txBody>
        </p:sp>
        <p:grpSp>
          <p:nvGrpSpPr>
            <p:cNvPr id="7" name="Group 5"/>
            <p:cNvGrpSpPr>
              <a:grpSpLocks/>
            </p:cNvGrpSpPr>
            <p:nvPr/>
          </p:nvGrpSpPr>
          <p:grpSpPr bwMode="auto">
            <a:xfrm rot="5400000">
              <a:off x="1241" y="963"/>
              <a:ext cx="312" cy="401"/>
              <a:chOff x="0" y="0"/>
              <a:chExt cx="312" cy="420"/>
            </a:xfrm>
          </p:grpSpPr>
          <p:grpSp>
            <p:nvGrpSpPr>
              <p:cNvPr id="19" name="Group 6"/>
              <p:cNvGrpSpPr>
                <a:grpSpLocks/>
              </p:cNvGrpSpPr>
              <p:nvPr/>
            </p:nvGrpSpPr>
            <p:grpSpPr bwMode="auto">
              <a:xfrm>
                <a:off x="182" y="2"/>
                <a:ext cx="130" cy="418"/>
                <a:chOff x="0" y="0"/>
                <a:chExt cx="130" cy="418"/>
              </a:xfrm>
            </p:grpSpPr>
            <p:sp>
              <p:nvSpPr>
                <p:cNvPr id="24"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25"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26"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20" name="Group 10"/>
              <p:cNvGrpSpPr>
                <a:grpSpLocks/>
              </p:cNvGrpSpPr>
              <p:nvPr/>
            </p:nvGrpSpPr>
            <p:grpSpPr bwMode="auto">
              <a:xfrm>
                <a:off x="0" y="0"/>
                <a:ext cx="130" cy="418"/>
                <a:chOff x="0" y="0"/>
                <a:chExt cx="130" cy="418"/>
              </a:xfrm>
            </p:grpSpPr>
            <p:sp>
              <p:nvSpPr>
                <p:cNvPr id="21"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22"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23"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8" name="Group 14"/>
            <p:cNvGrpSpPr>
              <a:grpSpLocks/>
            </p:cNvGrpSpPr>
            <p:nvPr/>
          </p:nvGrpSpPr>
          <p:grpSpPr bwMode="auto">
            <a:xfrm rot="5400000">
              <a:off x="1241" y="2931"/>
              <a:ext cx="312" cy="401"/>
              <a:chOff x="0" y="0"/>
              <a:chExt cx="312" cy="420"/>
            </a:xfrm>
          </p:grpSpPr>
          <p:grpSp>
            <p:nvGrpSpPr>
              <p:cNvPr id="11" name="Group 15"/>
              <p:cNvGrpSpPr>
                <a:grpSpLocks/>
              </p:cNvGrpSpPr>
              <p:nvPr/>
            </p:nvGrpSpPr>
            <p:grpSpPr bwMode="auto">
              <a:xfrm>
                <a:off x="182" y="2"/>
                <a:ext cx="130" cy="418"/>
                <a:chOff x="0" y="0"/>
                <a:chExt cx="130" cy="418"/>
              </a:xfrm>
            </p:grpSpPr>
            <p:sp>
              <p:nvSpPr>
                <p:cNvPr id="16"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17"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18"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12" name="Group 19"/>
              <p:cNvGrpSpPr>
                <a:grpSpLocks/>
              </p:cNvGrpSpPr>
              <p:nvPr/>
            </p:nvGrpSpPr>
            <p:grpSpPr bwMode="auto">
              <a:xfrm>
                <a:off x="0" y="0"/>
                <a:ext cx="130" cy="418"/>
                <a:chOff x="0" y="0"/>
                <a:chExt cx="130" cy="418"/>
              </a:xfrm>
            </p:grpSpPr>
            <p:sp>
              <p:nvSpPr>
                <p:cNvPr id="13"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14"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15"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9" name="Text Box 23"/>
            <p:cNvSpPr txBox="1">
              <a:spLocks noChangeArrowheads="1"/>
            </p:cNvSpPr>
            <p:nvPr/>
          </p:nvSpPr>
          <p:spPr bwMode="auto">
            <a:xfrm>
              <a:off x="686" y="1134"/>
              <a:ext cx="348" cy="1997"/>
            </a:xfrm>
            <a:prstGeom prst="rect">
              <a:avLst/>
            </a:prstGeom>
            <a:noFill/>
            <a:ln w="9525">
              <a:noFill/>
              <a:miter lim="800000"/>
              <a:headEnd/>
              <a:tailEnd/>
            </a:ln>
            <a:effectLst/>
          </p:spPr>
          <p:txBody>
            <a:bodyPr>
              <a:spAutoFit/>
            </a:bodyPr>
            <a:lstStyle/>
            <a:p>
              <a:pPr algn="dist">
                <a:lnSpc>
                  <a:spcPts val="3000"/>
                </a:lnSpc>
                <a:spcBef>
                  <a:spcPct val="0"/>
                </a:spcBef>
                <a:buClrTx/>
                <a:buFontTx/>
                <a:buNone/>
              </a:pPr>
              <a:r>
                <a:rPr lang="zh-CN" altLang="en-US" sz="2800" dirty="0" smtClean="0"/>
                <a:t>不合理用药的后果</a:t>
              </a:r>
              <a:endParaRPr kumimoji="0" lang="zh-CN" altLang="en-US" sz="2800" dirty="0">
                <a:solidFill>
                  <a:schemeClr val="accent2"/>
                </a:solidFill>
                <a:effectLst/>
                <a:latin typeface="Tahoma" pitchFamily="34" charset="0"/>
              </a:endParaRPr>
            </a:p>
          </p:txBody>
        </p:sp>
        <p:sp>
          <p:nvSpPr>
            <p:cNvPr id="10" name="Text Box 24"/>
            <p:cNvSpPr txBox="1">
              <a:spLocks noChangeArrowheads="1"/>
            </p:cNvSpPr>
            <p:nvPr/>
          </p:nvSpPr>
          <p:spPr bwMode="auto">
            <a:xfrm>
              <a:off x="1585" y="1043"/>
              <a:ext cx="3834" cy="2326"/>
            </a:xfrm>
            <a:prstGeom prst="rect">
              <a:avLst/>
            </a:prstGeom>
            <a:noFill/>
            <a:ln w="9525">
              <a:noFill/>
              <a:miter lim="800000"/>
              <a:headEnd/>
              <a:tailEnd/>
            </a:ln>
            <a:effectLst/>
          </p:spPr>
          <p:txBody>
            <a:bodyPr wrap="square">
              <a:spAutoFit/>
            </a:bodyPr>
            <a:lstStyle/>
            <a:p>
              <a:pPr marL="971550" lvl="1" indent="-514350">
                <a:lnSpc>
                  <a:spcPct val="150000"/>
                </a:lnSpc>
                <a:buFont typeface="+mj-lt"/>
                <a:buAutoNum type="arabicPeriod"/>
              </a:pPr>
              <a:r>
                <a:rPr lang="zh-CN" altLang="en-US" sz="2800" b="1" dirty="0" smtClean="0"/>
                <a:t>延误疾病的治疗；</a:t>
              </a:r>
              <a:endParaRPr lang="en-US" altLang="zh-CN" sz="2800" b="1" dirty="0" smtClean="0"/>
            </a:p>
            <a:p>
              <a:pPr marL="971550" lvl="1" indent="-514350">
                <a:lnSpc>
                  <a:spcPct val="150000"/>
                </a:lnSpc>
                <a:buFont typeface="+mj-lt"/>
                <a:buAutoNum type="arabicPeriod"/>
              </a:pPr>
              <a:r>
                <a:rPr lang="zh-CN" altLang="en-US" sz="2800" b="1" dirty="0" smtClean="0"/>
                <a:t>浪费医药资源；</a:t>
              </a:r>
              <a:endParaRPr lang="en-US" altLang="zh-CN" sz="2800" b="1" dirty="0" smtClean="0"/>
            </a:p>
            <a:p>
              <a:pPr marL="971550" lvl="1" indent="-514350">
                <a:lnSpc>
                  <a:spcPct val="150000"/>
                </a:lnSpc>
                <a:buFont typeface="+mj-lt"/>
                <a:buAutoNum type="arabicPeriod"/>
              </a:pPr>
              <a:r>
                <a:rPr lang="zh-CN" altLang="en-US" sz="2800" b="1" dirty="0" smtClean="0"/>
                <a:t>产生药物不良反应甚至药源性疾病；</a:t>
              </a:r>
              <a:endParaRPr lang="en-US" altLang="zh-CN" sz="2800" b="1" dirty="0" smtClean="0"/>
            </a:p>
            <a:p>
              <a:pPr marL="971550" lvl="1" indent="-514350">
                <a:lnSpc>
                  <a:spcPct val="150000"/>
                </a:lnSpc>
                <a:buFont typeface="+mj-lt"/>
                <a:buAutoNum type="arabicPeriod"/>
              </a:pPr>
              <a:r>
                <a:rPr lang="zh-CN" altLang="en-US" sz="2800" b="1" dirty="0" smtClean="0"/>
                <a:t>酿成药疗事故</a:t>
              </a:r>
            </a:p>
            <a:p>
              <a:pPr marL="342900" indent="-342900">
                <a:spcBef>
                  <a:spcPct val="0"/>
                </a:spcBef>
                <a:buClrTx/>
                <a:buFontTx/>
                <a:buNone/>
              </a:pPr>
              <a:endParaRPr kumimoji="0" lang="en-US" altLang="zh-CN" sz="2400" dirty="0">
                <a:solidFill>
                  <a:srgbClr val="000066"/>
                </a:solidFill>
                <a:effectLst/>
                <a:latin typeface="宋体" pitchFamily="2" charset="-122"/>
                <a:ea typeface="宋体" pitchFamily="2" charset="-122"/>
              </a:endParaRPr>
            </a:p>
          </p:txBody>
        </p:sp>
      </p:gr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84213" y="260350"/>
            <a:ext cx="7772400" cy="1143000"/>
          </a:xfrm>
        </p:spPr>
        <p:txBody>
          <a:bodyPr/>
          <a:lstStyle/>
          <a:p>
            <a:r>
              <a:rPr lang="zh-CN" altLang="en-US" b="1" dirty="0">
                <a:solidFill>
                  <a:schemeClr val="accent2"/>
                </a:solidFill>
              </a:rPr>
              <a:t>用药问题</a:t>
            </a:r>
            <a:r>
              <a:rPr lang="en-US" altLang="zh-CN" b="1" dirty="0" smtClean="0">
                <a:solidFill>
                  <a:schemeClr val="accent2"/>
                </a:solidFill>
              </a:rPr>
              <a:t>—</a:t>
            </a:r>
            <a:r>
              <a:rPr lang="zh-CN" altLang="en-US" b="1" dirty="0" smtClean="0">
                <a:solidFill>
                  <a:schemeClr val="accent2"/>
                </a:solidFill>
              </a:rPr>
              <a:t>患者</a:t>
            </a:r>
            <a:endParaRPr lang="zh-CN" altLang="en-US" b="1" dirty="0">
              <a:solidFill>
                <a:srgbClr val="CC0099"/>
              </a:solidFill>
            </a:endParaRPr>
          </a:p>
        </p:txBody>
      </p:sp>
      <p:sp>
        <p:nvSpPr>
          <p:cNvPr id="217091" name="Rectangle 3"/>
          <p:cNvSpPr>
            <a:spLocks noGrp="1" noChangeArrowheads="1"/>
          </p:cNvSpPr>
          <p:nvPr>
            <p:ph type="body" idx="1"/>
          </p:nvPr>
        </p:nvSpPr>
        <p:spPr>
          <a:xfrm>
            <a:off x="684213" y="1700213"/>
            <a:ext cx="7772400" cy="4114800"/>
          </a:xfrm>
        </p:spPr>
        <p:txBody>
          <a:bodyPr/>
          <a:lstStyle/>
          <a:p>
            <a:pPr>
              <a:lnSpc>
                <a:spcPct val="180000"/>
              </a:lnSpc>
              <a:buFontTx/>
              <a:buNone/>
            </a:pPr>
            <a:r>
              <a:rPr lang="zh-CN" altLang="en-US" b="1">
                <a:solidFill>
                  <a:srgbClr val="990099"/>
                </a:solidFill>
                <a:effectLst>
                  <a:outerShdw blurRad="38100" dist="38100" dir="2700000" algn="tl">
                    <a:srgbClr val="C0C0C0"/>
                  </a:outerShdw>
                </a:effectLst>
                <a:ea typeface="华文中宋" pitchFamily="2" charset="-122"/>
              </a:rPr>
              <a:t>患者用药知识宣教不足</a:t>
            </a:r>
          </a:p>
          <a:p>
            <a:pPr>
              <a:lnSpc>
                <a:spcPct val="180000"/>
              </a:lnSpc>
              <a:buFontTx/>
              <a:buNone/>
            </a:pPr>
            <a:r>
              <a:rPr lang="zh-CN" altLang="en-US" b="1"/>
              <a:t>    </a:t>
            </a:r>
            <a:r>
              <a:rPr lang="en-US" altLang="zh-CN" b="1"/>
              <a:t>1.</a:t>
            </a:r>
            <a:r>
              <a:rPr lang="zh-CN" altLang="en-US" b="1"/>
              <a:t>如何读药品说明书</a:t>
            </a:r>
          </a:p>
          <a:p>
            <a:pPr>
              <a:lnSpc>
                <a:spcPct val="180000"/>
              </a:lnSpc>
              <a:buFontTx/>
              <a:buNone/>
            </a:pPr>
            <a:r>
              <a:rPr lang="zh-CN" altLang="en-US" b="1"/>
              <a:t>    </a:t>
            </a:r>
            <a:r>
              <a:rPr lang="en-US" altLang="zh-CN" b="1"/>
              <a:t>2.</a:t>
            </a:r>
            <a:r>
              <a:rPr lang="zh-CN" altLang="en-US" b="1"/>
              <a:t>就诊注意事项</a:t>
            </a:r>
          </a:p>
          <a:p>
            <a:pPr>
              <a:lnSpc>
                <a:spcPct val="180000"/>
              </a:lnSpc>
              <a:buFontTx/>
              <a:buNone/>
            </a:pPr>
            <a:r>
              <a:rPr lang="zh-CN" altLang="en-US" b="1"/>
              <a:t>    </a:t>
            </a:r>
            <a:r>
              <a:rPr lang="en-US" altLang="zh-CN" b="1"/>
              <a:t>3.</a:t>
            </a:r>
            <a:r>
              <a:rPr lang="zh-CN" altLang="en-US" b="1"/>
              <a:t>服药方法、时间</a:t>
            </a:r>
          </a:p>
        </p:txBody>
      </p:sp>
      <p:pic>
        <p:nvPicPr>
          <p:cNvPr id="217092" name="Picture 4" descr="images31"/>
          <p:cNvPicPr>
            <a:picLocks noChangeAspect="1" noChangeArrowheads="1"/>
          </p:cNvPicPr>
          <p:nvPr/>
        </p:nvPicPr>
        <p:blipFill>
          <a:blip r:embed="rId2" cstate="print"/>
          <a:srcRect/>
          <a:stretch>
            <a:fillRect/>
          </a:stretch>
        </p:blipFill>
        <p:spPr bwMode="auto">
          <a:xfrm>
            <a:off x="5795963" y="3357563"/>
            <a:ext cx="2232025" cy="22320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type="body" idx="1"/>
          </p:nvPr>
        </p:nvSpPr>
        <p:spPr>
          <a:xfrm>
            <a:off x="685800" y="1557338"/>
            <a:ext cx="7772400" cy="4538662"/>
          </a:xfrm>
        </p:spPr>
        <p:txBody>
          <a:bodyPr/>
          <a:lstStyle/>
          <a:p>
            <a:pPr>
              <a:lnSpc>
                <a:spcPct val="130000"/>
              </a:lnSpc>
              <a:buFont typeface="Wingdings" pitchFamily="2" charset="2"/>
              <a:buNone/>
            </a:pPr>
            <a:r>
              <a:rPr lang="en-US" altLang="zh-CN" sz="2800" b="1" dirty="0">
                <a:latin typeface="宋体" pitchFamily="2" charset="-122"/>
              </a:rPr>
              <a:t>1.</a:t>
            </a:r>
            <a:r>
              <a:rPr lang="zh-CN" altLang="en-US" sz="2800" b="1" dirty="0">
                <a:latin typeface="宋体" pitchFamily="2" charset="-122"/>
              </a:rPr>
              <a:t>医疗常识不足，过度相信广告。</a:t>
            </a:r>
          </a:p>
          <a:p>
            <a:pPr>
              <a:lnSpc>
                <a:spcPct val="130000"/>
              </a:lnSpc>
              <a:buFont typeface="Wingdings" pitchFamily="2" charset="2"/>
              <a:buNone/>
            </a:pPr>
            <a:r>
              <a:rPr lang="en-US" altLang="zh-CN" sz="2800" b="1" dirty="0">
                <a:latin typeface="宋体" pitchFamily="2" charset="-122"/>
              </a:rPr>
              <a:t>2.</a:t>
            </a:r>
            <a:r>
              <a:rPr lang="zh-CN" altLang="en-US" sz="2800" b="1" dirty="0">
                <a:latin typeface="宋体" pitchFamily="2" charset="-122"/>
              </a:rPr>
              <a:t>疗效期望过高、急于治好病。</a:t>
            </a:r>
          </a:p>
          <a:p>
            <a:pPr>
              <a:lnSpc>
                <a:spcPct val="130000"/>
              </a:lnSpc>
              <a:buFont typeface="Wingdings" pitchFamily="2" charset="2"/>
              <a:buNone/>
            </a:pPr>
            <a:r>
              <a:rPr lang="en-US" altLang="zh-CN" sz="2800" b="1" dirty="0">
                <a:latin typeface="宋体" pitchFamily="2" charset="-122"/>
              </a:rPr>
              <a:t>2.</a:t>
            </a:r>
            <a:r>
              <a:rPr lang="zh-CN" altLang="en-US" sz="2800" b="1" dirty="0">
                <a:latin typeface="宋体" pitchFamily="2" charset="-122"/>
              </a:rPr>
              <a:t>自我保健意识太强，有的患者要求医师依自己意愿开药。</a:t>
            </a:r>
          </a:p>
          <a:p>
            <a:pPr>
              <a:lnSpc>
                <a:spcPct val="130000"/>
              </a:lnSpc>
              <a:buFont typeface="Wingdings" pitchFamily="2" charset="2"/>
              <a:buNone/>
            </a:pPr>
            <a:r>
              <a:rPr lang="en-US" altLang="zh-CN" sz="2800" b="1" dirty="0">
                <a:latin typeface="宋体" pitchFamily="2" charset="-122"/>
              </a:rPr>
              <a:t>3.</a:t>
            </a:r>
            <a:r>
              <a:rPr lang="zh-CN" altLang="en-US" sz="2800" b="1" dirty="0">
                <a:latin typeface="宋体" pitchFamily="2" charset="-122"/>
              </a:rPr>
              <a:t>依从性差。</a:t>
            </a:r>
          </a:p>
          <a:p>
            <a:pPr>
              <a:lnSpc>
                <a:spcPct val="130000"/>
              </a:lnSpc>
              <a:buFontTx/>
              <a:buNone/>
            </a:pPr>
            <a:r>
              <a:rPr lang="en-US" altLang="zh-CN" sz="2800" b="1" dirty="0">
                <a:latin typeface="宋体" pitchFamily="2" charset="-122"/>
              </a:rPr>
              <a:t>4.</a:t>
            </a:r>
            <a:r>
              <a:rPr lang="zh-CN" altLang="en-US" sz="2800" b="1" dirty="0">
                <a:latin typeface="宋体" pitchFamily="2" charset="-122"/>
              </a:rPr>
              <a:t>记忆偏差、不能耐受、经济承受能力不足、药物依赖。</a:t>
            </a:r>
          </a:p>
        </p:txBody>
      </p:sp>
      <p:sp>
        <p:nvSpPr>
          <p:cNvPr id="218116" name="Rectangle 4"/>
          <p:cNvSpPr>
            <a:spLocks noChangeArrowheads="1"/>
          </p:cNvSpPr>
          <p:nvPr/>
        </p:nvSpPr>
        <p:spPr bwMode="auto">
          <a:xfrm>
            <a:off x="323528" y="188640"/>
            <a:ext cx="7772400" cy="1143000"/>
          </a:xfrm>
          <a:prstGeom prst="rect">
            <a:avLst/>
          </a:prstGeom>
          <a:noFill/>
          <a:ln w="9525">
            <a:noFill/>
            <a:miter lim="800000"/>
            <a:headEnd/>
            <a:tailEnd/>
          </a:ln>
          <a:effectLst/>
        </p:spPr>
        <p:txBody>
          <a:bodyPr anchor="ctr"/>
          <a:lstStyle/>
          <a:p>
            <a:pPr algn="ctr">
              <a:lnSpc>
                <a:spcPct val="100000"/>
              </a:lnSpc>
              <a:spcBef>
                <a:spcPct val="0"/>
              </a:spcBef>
              <a:buClrTx/>
              <a:buFontTx/>
              <a:buNone/>
            </a:pPr>
            <a:r>
              <a:rPr lang="zh-CN" altLang="en-US" sz="3600" b="1" dirty="0">
                <a:solidFill>
                  <a:schemeClr val="accent2"/>
                </a:solidFill>
                <a:latin typeface="黑体" pitchFamily="49" charset="-122"/>
                <a:ea typeface="黑体" pitchFamily="49" charset="-122"/>
                <a:cs typeface="+mj-cs"/>
              </a:rPr>
              <a:t>用药问题</a:t>
            </a:r>
            <a:r>
              <a:rPr lang="en-US" altLang="zh-CN" sz="3600" b="1" dirty="0">
                <a:solidFill>
                  <a:schemeClr val="accent2"/>
                </a:solidFill>
                <a:latin typeface="黑体" pitchFamily="49" charset="-122"/>
                <a:ea typeface="黑体" pitchFamily="49" charset="-122"/>
                <a:cs typeface="+mj-cs"/>
              </a:rPr>
              <a:t>—</a:t>
            </a:r>
            <a:r>
              <a:rPr lang="zh-CN" altLang="en-US" sz="3600" dirty="0">
                <a:solidFill>
                  <a:srgbClr val="CC0099"/>
                </a:solidFill>
                <a:effectLst/>
                <a:latin typeface="Times New Roman" pitchFamily="18" charset="0"/>
                <a:ea typeface="宋体" pitchFamily="2" charset="-122"/>
              </a:rPr>
              <a:t>患者</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okes\幽默照片\快速进化.jpg"/>
          <p:cNvPicPr>
            <a:picLocks noChangeAspect="1" noChangeArrowheads="1"/>
          </p:cNvPicPr>
          <p:nvPr/>
        </p:nvPicPr>
        <p:blipFill>
          <a:blip r:embed="rId2" r:link="rId3" cstate="print"/>
          <a:srcRect/>
          <a:stretch>
            <a:fillRect/>
          </a:stretch>
        </p:blipFill>
        <p:spPr bwMode="auto">
          <a:xfrm>
            <a:off x="539552" y="1412776"/>
            <a:ext cx="8214263" cy="5257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755576" y="260648"/>
            <a:ext cx="7772400"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0" cap="none" spc="0" normalizeH="0" baseline="0" noProof="0" smtClean="0">
                <a:ln>
                  <a:noFill/>
                </a:ln>
                <a:solidFill>
                  <a:srgbClr val="CC0099"/>
                </a:solidFill>
                <a:effectLst/>
                <a:uLnTx/>
                <a:uFillTx/>
                <a:latin typeface="黑体" pitchFamily="49" charset="-122"/>
                <a:ea typeface="黑体" pitchFamily="49" charset="-122"/>
                <a:cs typeface="+mj-cs"/>
              </a:rPr>
              <a:t>用药不能急于求成</a:t>
            </a:r>
            <a:r>
              <a:rPr kumimoji="0" lang="en-US" altLang="zh-CN" sz="3600" b="1" i="0" u="none" strike="noStrike" kern="0" cap="none" spc="0" normalizeH="0" baseline="0" noProof="0" smtClean="0">
                <a:ln>
                  <a:noFill/>
                </a:ln>
                <a:solidFill>
                  <a:srgbClr val="CC0099"/>
                </a:solidFill>
                <a:effectLst/>
                <a:uLnTx/>
                <a:uFillTx/>
                <a:latin typeface="黑体" pitchFamily="49" charset="-122"/>
                <a:ea typeface="黑体" pitchFamily="49" charset="-122"/>
                <a:cs typeface="+mj-cs"/>
              </a:rPr>
              <a:t>!</a:t>
            </a:r>
            <a:endParaRPr kumimoji="0" lang="en-US" altLang="zh-CN" sz="3600" b="1" i="0" u="none" strike="noStrike" kern="0" cap="none" spc="0" normalizeH="0" baseline="0" noProof="0" dirty="0">
              <a:ln>
                <a:noFill/>
              </a:ln>
              <a:solidFill>
                <a:srgbClr val="CC0099"/>
              </a:solidFill>
              <a:effectLst/>
              <a:uLnTx/>
              <a:uFillTx/>
              <a:latin typeface="黑体" pitchFamily="49" charset="-122"/>
              <a:ea typeface="黑体" pitchFamily="49" charset="-122"/>
              <a:cs typeface="+mj-cs"/>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714348" y="3214686"/>
            <a:ext cx="2471765" cy="3087463"/>
            <a:chOff x="720" y="1998"/>
            <a:chExt cx="1440" cy="2256"/>
          </a:xfrm>
        </p:grpSpPr>
        <p:sp>
          <p:nvSpPr>
            <p:cNvPr id="4" name="AutoShape 6"/>
            <p:cNvSpPr>
              <a:spLocks noChangeArrowheads="1"/>
            </p:cNvSpPr>
            <p:nvPr/>
          </p:nvSpPr>
          <p:spPr bwMode="auto">
            <a:xfrm>
              <a:off x="720"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5" name="Text Box 7"/>
            <p:cNvSpPr txBox="1">
              <a:spLocks noChangeArrowheads="1"/>
            </p:cNvSpPr>
            <p:nvPr/>
          </p:nvSpPr>
          <p:spPr bwMode="auto">
            <a:xfrm>
              <a:off x="780" y="2124"/>
              <a:ext cx="1284" cy="2130"/>
            </a:xfrm>
            <a:prstGeom prst="rect">
              <a:avLst/>
            </a:prstGeom>
            <a:noFill/>
            <a:ln w="9525">
              <a:noFill/>
              <a:miter lim="800000"/>
              <a:headEnd/>
              <a:tailEnd/>
            </a:ln>
          </p:spPr>
          <p:txBody>
            <a:bodyPr>
              <a:spAutoFit/>
            </a:bodyPr>
            <a:lstStyle/>
            <a:p>
              <a:pPr algn="ctr" eaLnBrk="0" hangingPunct="0"/>
              <a:r>
                <a:rPr lang="zh-CN" altLang="en-US" sz="2800" b="1" dirty="0" smtClean="0">
                  <a:solidFill>
                    <a:srgbClr val="000000"/>
                  </a:solidFill>
                  <a:ea typeface="华文行楷" pitchFamily="2" charset="-122"/>
                </a:rPr>
                <a:t>处方药</a:t>
              </a:r>
              <a:endParaRPr lang="en-US" altLang="zh-CN" sz="2800" b="1" dirty="0" smtClean="0">
                <a:solidFill>
                  <a:srgbClr val="000000"/>
                </a:solidFill>
                <a:ea typeface="华文行楷" pitchFamily="2" charset="-122"/>
              </a:endParaRPr>
            </a:p>
            <a:p>
              <a:pPr algn="ctr" eaLnBrk="0" hangingPunct="0"/>
              <a:r>
                <a:rPr lang="zh-CN" altLang="en-US" sz="2400" b="1" dirty="0" smtClean="0">
                  <a:latin typeface="黑体" pitchFamily="2" charset="-122"/>
                  <a:ea typeface="黑体" pitchFamily="2" charset="-122"/>
                </a:rPr>
                <a:t>必须凭医师处方才可调配、购买和使用的药品</a:t>
              </a:r>
              <a:endParaRPr lang="zh-CN" altLang="en-US" sz="2400" b="1" dirty="0">
                <a:latin typeface="黑体" pitchFamily="2" charset="-122"/>
                <a:ea typeface="黑体" pitchFamily="2" charset="-122"/>
              </a:endParaRPr>
            </a:p>
            <a:p>
              <a:pPr algn="ctr" eaLnBrk="0" hangingPunct="0"/>
              <a:endParaRPr lang="en-US" altLang="zh-CN" sz="2400" b="1" dirty="0">
                <a:latin typeface="黑体" pitchFamily="2" charset="-122"/>
                <a:ea typeface="黑体" pitchFamily="2" charset="-122"/>
              </a:endParaRPr>
            </a:p>
            <a:p>
              <a:pPr eaLnBrk="0" hangingPunct="0"/>
              <a:endParaRPr lang="en-US" altLang="zh-CN" b="1" dirty="0"/>
            </a:p>
          </p:txBody>
        </p:sp>
      </p:grpSp>
      <p:sp>
        <p:nvSpPr>
          <p:cNvPr id="6" name="Freeform 8"/>
          <p:cNvSpPr>
            <a:spLocks/>
          </p:cNvSpPr>
          <p:nvPr/>
        </p:nvSpPr>
        <p:spPr bwMode="gray">
          <a:xfrm>
            <a:off x="3222625" y="30749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zh-CN" altLang="en-US"/>
          </a:p>
        </p:txBody>
      </p:sp>
      <p:sp>
        <p:nvSpPr>
          <p:cNvPr id="7" name="AutoShape 9"/>
          <p:cNvSpPr>
            <a:spLocks noChangeAspect="1" noChangeArrowheads="1" noTextEdit="1"/>
          </p:cNvSpPr>
          <p:nvPr/>
        </p:nvSpPr>
        <p:spPr bwMode="gray">
          <a:xfrm flipH="1">
            <a:off x="4868863" y="3071813"/>
            <a:ext cx="909637" cy="1244600"/>
          </a:xfrm>
          <a:prstGeom prst="rect">
            <a:avLst/>
          </a:prstGeom>
          <a:noFill/>
          <a:ln w="9525">
            <a:noFill/>
            <a:miter lim="800000"/>
            <a:headEnd/>
            <a:tailEnd/>
          </a:ln>
        </p:spPr>
        <p:txBody>
          <a:bodyPr/>
          <a:lstStyle/>
          <a:p>
            <a:endParaRPr lang="zh-CN" altLang="en-US"/>
          </a:p>
        </p:txBody>
      </p:sp>
      <p:grpSp>
        <p:nvGrpSpPr>
          <p:cNvPr id="8" name="Group 10"/>
          <p:cNvGrpSpPr>
            <a:grpSpLocks/>
          </p:cNvGrpSpPr>
          <p:nvPr/>
        </p:nvGrpSpPr>
        <p:grpSpPr bwMode="auto">
          <a:xfrm>
            <a:off x="2987675" y="1628775"/>
            <a:ext cx="3241675" cy="1601788"/>
            <a:chOff x="1920" y="912"/>
            <a:chExt cx="1889" cy="1009"/>
          </a:xfrm>
        </p:grpSpPr>
        <p:grpSp>
          <p:nvGrpSpPr>
            <p:cNvPr id="9" name="Group 11"/>
            <p:cNvGrpSpPr>
              <a:grpSpLocks/>
            </p:cNvGrpSpPr>
            <p:nvPr/>
          </p:nvGrpSpPr>
          <p:grpSpPr bwMode="auto">
            <a:xfrm>
              <a:off x="1920" y="912"/>
              <a:ext cx="1889" cy="1009"/>
              <a:chOff x="1997" y="1314"/>
              <a:chExt cx="1889" cy="1009"/>
            </a:xfrm>
          </p:grpSpPr>
          <p:grpSp>
            <p:nvGrpSpPr>
              <p:cNvPr id="11" name="Group 12"/>
              <p:cNvGrpSpPr>
                <a:grpSpLocks/>
              </p:cNvGrpSpPr>
              <p:nvPr/>
            </p:nvGrpSpPr>
            <p:grpSpPr bwMode="auto">
              <a:xfrm>
                <a:off x="1997" y="1404"/>
                <a:ext cx="1889" cy="919"/>
                <a:chOff x="1973" y="1027"/>
                <a:chExt cx="1926" cy="937"/>
              </a:xfrm>
            </p:grpSpPr>
            <p:sp>
              <p:nvSpPr>
                <p:cNvPr id="16"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a:p>
              </p:txBody>
            </p:sp>
            <p:sp>
              <p:nvSpPr>
                <p:cNvPr id="17"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zh-CN" altLang="en-US"/>
                </a:p>
              </p:txBody>
            </p:sp>
          </p:grpSp>
          <p:sp>
            <p:nvSpPr>
              <p:cNvPr id="12"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zh-CN" altLang="en-US"/>
              </a:p>
            </p:txBody>
          </p:sp>
          <p:sp>
            <p:nvSpPr>
              <p:cNvPr id="13"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zh-CN" altLang="en-US"/>
              </a:p>
            </p:txBody>
          </p:sp>
          <p:sp>
            <p:nvSpPr>
              <p:cNvPr id="14" name="Oval 17"/>
              <p:cNvSpPr>
                <a:spLocks noChangeArrowheads="1"/>
              </p:cNvSpPr>
              <p:nvPr/>
            </p:nvSpPr>
            <p:spPr bwMode="gray">
              <a:xfrm>
                <a:off x="2125" y="1327"/>
                <a:ext cx="1572"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zh-CN" altLang="en-US"/>
              </a:p>
            </p:txBody>
          </p:sp>
          <p:sp>
            <p:nvSpPr>
              <p:cNvPr id="15"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zh-CN" altLang="en-US"/>
              </a:p>
            </p:txBody>
          </p:sp>
        </p:grpSp>
        <p:sp>
          <p:nvSpPr>
            <p:cNvPr id="10" name="Text Box 19"/>
            <p:cNvSpPr txBox="1">
              <a:spLocks noChangeArrowheads="1"/>
            </p:cNvSpPr>
            <p:nvPr/>
          </p:nvSpPr>
          <p:spPr bwMode="auto">
            <a:xfrm>
              <a:off x="2424" y="1026"/>
              <a:ext cx="825" cy="523"/>
            </a:xfrm>
            <a:prstGeom prst="rect">
              <a:avLst/>
            </a:prstGeom>
            <a:noFill/>
            <a:ln w="9525" algn="ctr">
              <a:noFill/>
              <a:miter lim="800000"/>
              <a:headEnd/>
              <a:tailEnd/>
            </a:ln>
          </p:spPr>
          <p:txBody>
            <a:bodyPr wrap="none">
              <a:spAutoFit/>
            </a:bodyPr>
            <a:lstStyle/>
            <a:p>
              <a:pPr algn="ctr" eaLnBrk="0" hangingPunct="0"/>
              <a:r>
                <a:rPr lang="zh-CN" altLang="en-US" sz="2400" dirty="0" smtClean="0">
                  <a:latin typeface="黑体" pitchFamily="2" charset="-122"/>
                  <a:ea typeface="黑体" pitchFamily="2" charset="-122"/>
                </a:rPr>
                <a:t>药品</a:t>
              </a:r>
              <a:endParaRPr lang="en-US" altLang="zh-CN" sz="2400" dirty="0" smtClean="0">
                <a:latin typeface="黑体" pitchFamily="2" charset="-122"/>
                <a:ea typeface="黑体" pitchFamily="2" charset="-122"/>
              </a:endParaRPr>
            </a:p>
            <a:p>
              <a:pPr algn="ctr" eaLnBrk="0" hangingPunct="0"/>
              <a:r>
                <a:rPr lang="zh-CN" altLang="en-US" sz="2400" dirty="0" smtClean="0">
                  <a:latin typeface="黑体" pitchFamily="2" charset="-122"/>
                  <a:ea typeface="黑体" pitchFamily="2" charset="-122"/>
                </a:rPr>
                <a:t>分类管理</a:t>
              </a:r>
              <a:endParaRPr lang="zh-CN" altLang="en-US" sz="1400" dirty="0">
                <a:solidFill>
                  <a:srgbClr val="000000"/>
                </a:solidFill>
                <a:latin typeface="黑体" pitchFamily="2" charset="-122"/>
                <a:ea typeface="黑体" pitchFamily="2" charset="-122"/>
              </a:endParaRPr>
            </a:p>
          </p:txBody>
        </p:sp>
      </p:grpSp>
      <p:grpSp>
        <p:nvGrpSpPr>
          <p:cNvPr id="18" name="Group 20"/>
          <p:cNvGrpSpPr>
            <a:grpSpLocks/>
          </p:cNvGrpSpPr>
          <p:nvPr/>
        </p:nvGrpSpPr>
        <p:grpSpPr bwMode="auto">
          <a:xfrm>
            <a:off x="5786446" y="3357562"/>
            <a:ext cx="2571768" cy="3286148"/>
            <a:chOff x="3504" y="1998"/>
            <a:chExt cx="1440" cy="2379"/>
          </a:xfrm>
        </p:grpSpPr>
        <p:sp>
          <p:nvSpPr>
            <p:cNvPr id="19" name="AutoShape 21"/>
            <p:cNvSpPr>
              <a:spLocks noChangeArrowheads="1"/>
            </p:cNvSpPr>
            <p:nvPr/>
          </p:nvSpPr>
          <p:spPr bwMode="auto">
            <a:xfrm>
              <a:off x="3504"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20" name="Text Box 22"/>
            <p:cNvSpPr txBox="1">
              <a:spLocks noChangeArrowheads="1"/>
            </p:cNvSpPr>
            <p:nvPr/>
          </p:nvSpPr>
          <p:spPr bwMode="auto">
            <a:xfrm>
              <a:off x="3600" y="2054"/>
              <a:ext cx="1278" cy="2323"/>
            </a:xfrm>
            <a:prstGeom prst="rect">
              <a:avLst/>
            </a:prstGeom>
            <a:noFill/>
            <a:ln w="9525">
              <a:noFill/>
              <a:miter lim="800000"/>
              <a:headEnd/>
              <a:tailEnd/>
            </a:ln>
          </p:spPr>
          <p:txBody>
            <a:bodyPr wrap="square">
              <a:spAutoFit/>
            </a:bodyPr>
            <a:lstStyle/>
            <a:p>
              <a:pPr algn="ctr" eaLnBrk="0" hangingPunct="0"/>
              <a:r>
                <a:rPr lang="zh-CN" altLang="en-US" sz="2800" b="1" dirty="0" smtClean="0">
                  <a:solidFill>
                    <a:srgbClr val="000000"/>
                  </a:solidFill>
                  <a:ea typeface="华文行楷" pitchFamily="2" charset="-122"/>
                </a:rPr>
                <a:t>非处方药</a:t>
              </a:r>
            </a:p>
            <a:p>
              <a:pPr algn="ctr" eaLnBrk="0" hangingPunct="0"/>
              <a:r>
                <a:rPr lang="zh-CN" altLang="en-US" sz="2400" b="1" dirty="0" smtClean="0">
                  <a:latin typeface="黑体" pitchFamily="2" charset="-122"/>
                  <a:ea typeface="黑体" pitchFamily="2" charset="-122"/>
                </a:rPr>
                <a:t>不需要凭医师处方即可自行判断、购买及使用的药品。</a:t>
              </a:r>
            </a:p>
            <a:p>
              <a:pPr eaLnBrk="0" hangingPunct="0"/>
              <a:endParaRPr lang="zh-CN" altLang="en-US" sz="2000" b="1" dirty="0"/>
            </a:p>
            <a:p>
              <a:pPr eaLnBrk="0" hangingPunct="0"/>
              <a:endParaRPr lang="en-US" altLang="zh-CN" sz="2000" b="1" dirty="0">
                <a:solidFill>
                  <a:srgbClr val="000000"/>
                </a:solidFill>
              </a:endParaRPr>
            </a:p>
          </p:txBody>
        </p:sp>
      </p:grpSp>
      <p:sp>
        <p:nvSpPr>
          <p:cNvPr id="21" name="Freeform 23"/>
          <p:cNvSpPr>
            <a:spLocks/>
          </p:cNvSpPr>
          <p:nvPr/>
        </p:nvSpPr>
        <p:spPr bwMode="gray">
          <a:xfrm flipH="1">
            <a:off x="4875213" y="30749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p>
        </p:txBody>
      </p:sp>
      <p:sp>
        <p:nvSpPr>
          <p:cNvPr id="22" name="矩形 21"/>
          <p:cNvSpPr/>
          <p:nvPr/>
        </p:nvSpPr>
        <p:spPr>
          <a:xfrm>
            <a:off x="683568" y="404664"/>
            <a:ext cx="4745688" cy="584775"/>
          </a:xfrm>
          <a:prstGeom prst="rect">
            <a:avLst/>
          </a:prstGeom>
        </p:spPr>
        <p:txBody>
          <a:bodyPr wrap="square">
            <a:spAutoFit/>
          </a:bodyPr>
          <a:lstStyle/>
          <a:p>
            <a:r>
              <a:rPr lang="zh-CN" altLang="en-US" sz="3200" b="1" kern="0" dirty="0" smtClean="0">
                <a:solidFill>
                  <a:schemeClr val="accent2">
                    <a:lumMod val="75000"/>
                  </a:schemeClr>
                </a:solidFill>
                <a:latin typeface="微软雅黑" pitchFamily="34" charset="-122"/>
                <a:ea typeface="微软雅黑" pitchFamily="34" charset="-122"/>
              </a:rPr>
              <a:t>药品分类管理与合理用药</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55576" y="1600201"/>
            <a:ext cx="7931224" cy="4205063"/>
          </a:xfrm>
        </p:spPr>
        <p:txBody>
          <a:bodyPr/>
          <a:lstStyle/>
          <a:p>
            <a:r>
              <a:rPr lang="zh-CN" altLang="en-US" b="0" dirty="0" smtClean="0">
                <a:latin typeface="黑体" pitchFamily="49" charset="-122"/>
                <a:ea typeface="黑体" pitchFamily="49" charset="-122"/>
              </a:rPr>
              <a:t>上市的新药，对其活性或副作用还要进一步观察。</a:t>
            </a:r>
          </a:p>
          <a:p>
            <a:r>
              <a:rPr lang="zh-CN" altLang="en-US" b="0" dirty="0" smtClean="0">
                <a:latin typeface="黑体" pitchFamily="49" charset="-122"/>
                <a:ea typeface="黑体" pitchFamily="49" charset="-122"/>
              </a:rPr>
              <a:t>可产生依赖性的某些药物，例如吗啡类镇痛药及</a:t>
            </a:r>
            <a:r>
              <a:rPr lang="zh-CN" altLang="en-US" b="0" dirty="0" smtClean="0">
                <a:solidFill>
                  <a:srgbClr val="C00000"/>
                </a:solidFill>
                <a:latin typeface="黑体" pitchFamily="49" charset="-122"/>
                <a:ea typeface="黑体" pitchFamily="49" charset="-122"/>
              </a:rPr>
              <a:t>镇静催眠药</a:t>
            </a:r>
            <a:r>
              <a:rPr lang="zh-CN" altLang="en-US" b="0" dirty="0" smtClean="0">
                <a:latin typeface="黑体" pitchFamily="49" charset="-122"/>
                <a:ea typeface="黑体" pitchFamily="49" charset="-122"/>
              </a:rPr>
              <a:t>等。</a:t>
            </a:r>
          </a:p>
          <a:p>
            <a:r>
              <a:rPr lang="zh-CN" altLang="en-US" b="0" dirty="0" smtClean="0">
                <a:latin typeface="黑体" pitchFamily="49" charset="-122"/>
                <a:ea typeface="黑体" pitchFamily="49" charset="-122"/>
              </a:rPr>
              <a:t>药物本身毒性较大，例如抗癌药物等。</a:t>
            </a:r>
          </a:p>
          <a:p>
            <a:r>
              <a:rPr lang="zh-CN" altLang="en-US" b="0" dirty="0" smtClean="0">
                <a:latin typeface="黑体" pitchFamily="49" charset="-122"/>
                <a:ea typeface="黑体" pitchFamily="49" charset="-122"/>
              </a:rPr>
              <a:t>用于治疗某些疾病所需的特殊药品，如</a:t>
            </a:r>
            <a:r>
              <a:rPr lang="zh-CN" altLang="en-US" b="0" dirty="0" smtClean="0">
                <a:solidFill>
                  <a:srgbClr val="C00000"/>
                </a:solidFill>
                <a:latin typeface="黑体" pitchFamily="49" charset="-122"/>
                <a:ea typeface="黑体" pitchFamily="49" charset="-122"/>
              </a:rPr>
              <a:t>心脑血管疾病</a:t>
            </a:r>
            <a:r>
              <a:rPr lang="zh-CN" altLang="en-US" b="0" dirty="0" smtClean="0">
                <a:latin typeface="黑体" pitchFamily="49" charset="-122"/>
                <a:ea typeface="黑体" pitchFamily="49" charset="-122"/>
              </a:rPr>
              <a:t>的药物、</a:t>
            </a:r>
            <a:r>
              <a:rPr lang="zh-CN" altLang="en-US" b="0" dirty="0" smtClean="0">
                <a:solidFill>
                  <a:srgbClr val="C00000"/>
                </a:solidFill>
                <a:latin typeface="黑体" pitchFamily="49" charset="-122"/>
                <a:ea typeface="黑体" pitchFamily="49" charset="-122"/>
              </a:rPr>
              <a:t>抗菌素</a:t>
            </a:r>
          </a:p>
          <a:p>
            <a:endParaRPr lang="zh-CN" altLang="en-US" dirty="0"/>
          </a:p>
        </p:txBody>
      </p:sp>
      <p:sp>
        <p:nvSpPr>
          <p:cNvPr id="4" name="矩形 3"/>
          <p:cNvSpPr/>
          <p:nvPr/>
        </p:nvSpPr>
        <p:spPr>
          <a:xfrm>
            <a:off x="1475656" y="404664"/>
            <a:ext cx="1723550" cy="707886"/>
          </a:xfrm>
          <a:prstGeom prst="rect">
            <a:avLst/>
          </a:prstGeom>
        </p:spPr>
        <p:txBody>
          <a:bodyPr wrap="none">
            <a:spAutoFit/>
          </a:bodyPr>
          <a:lstStyle/>
          <a:p>
            <a:pPr algn="ctr" eaLnBrk="0" hangingPunct="0"/>
            <a:r>
              <a:rPr lang="zh-CN" altLang="en-US" sz="4000" b="1" dirty="0" smtClean="0">
                <a:solidFill>
                  <a:srgbClr val="000000"/>
                </a:solidFill>
                <a:ea typeface="华文行楷" pitchFamily="2" charset="-122"/>
              </a:rPr>
              <a:t>处方药</a:t>
            </a:r>
            <a:endParaRPr lang="en-US" altLang="zh-CN" sz="4000" b="1" dirty="0" smtClean="0">
              <a:solidFill>
                <a:srgbClr val="000000"/>
              </a:solidFill>
              <a:ea typeface="华文行楷" pitchFamily="2" charset="-122"/>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55576" y="1600201"/>
            <a:ext cx="7931224" cy="3845023"/>
          </a:xfrm>
        </p:spPr>
        <p:txBody>
          <a:bodyPr/>
          <a:lstStyle/>
          <a:p>
            <a:pPr>
              <a:lnSpc>
                <a:spcPct val="150000"/>
              </a:lnSpc>
            </a:pPr>
            <a:r>
              <a:rPr lang="zh-CN" altLang="en-US" b="0" dirty="0" smtClean="0">
                <a:latin typeface="黑体" pitchFamily="49" charset="-122"/>
                <a:ea typeface="黑体" pitchFamily="49" charset="-122"/>
              </a:rPr>
              <a:t>不良反应较少、较轻，而且也容易察觉，不会引起耐药性、成瘾性，与其他药物相互作用也小，在临床上使用多年，疗效肯定。非处方药主要用于病情较轻、稳定、诊断明确的疾病。</a:t>
            </a:r>
            <a:endParaRPr lang="en-US" altLang="zh-CN" b="0" dirty="0" smtClean="0">
              <a:latin typeface="黑体" pitchFamily="49" charset="-122"/>
              <a:ea typeface="黑体" pitchFamily="49" charset="-122"/>
            </a:endParaRPr>
          </a:p>
          <a:p>
            <a:pPr>
              <a:lnSpc>
                <a:spcPct val="150000"/>
              </a:lnSpc>
            </a:pPr>
            <a:r>
              <a:rPr lang="zh-CN" altLang="en-US" b="0" dirty="0" smtClean="0">
                <a:latin typeface="黑体" pitchFamily="49" charset="-122"/>
                <a:ea typeface="黑体" pitchFamily="49" charset="-122"/>
              </a:rPr>
              <a:t>感冒、咳嗽、消化不良、头痛、发热</a:t>
            </a:r>
          </a:p>
        </p:txBody>
      </p:sp>
      <p:sp>
        <p:nvSpPr>
          <p:cNvPr id="4" name="矩形 3"/>
          <p:cNvSpPr/>
          <p:nvPr/>
        </p:nvSpPr>
        <p:spPr>
          <a:xfrm>
            <a:off x="899592" y="404664"/>
            <a:ext cx="2031326" cy="646331"/>
          </a:xfrm>
          <a:prstGeom prst="rect">
            <a:avLst/>
          </a:prstGeom>
        </p:spPr>
        <p:txBody>
          <a:bodyPr wrap="none">
            <a:spAutoFit/>
          </a:bodyPr>
          <a:lstStyle/>
          <a:p>
            <a:pPr algn="ctr" eaLnBrk="0" hangingPunct="0"/>
            <a:r>
              <a:rPr lang="zh-CN" altLang="en-US" sz="3600" b="1" dirty="0" smtClean="0">
                <a:solidFill>
                  <a:srgbClr val="000000"/>
                </a:solidFill>
                <a:ea typeface="华文行楷" pitchFamily="2" charset="-122"/>
              </a:rPr>
              <a:t>非处方药</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755576" y="3212976"/>
            <a:ext cx="2471765" cy="2299175"/>
            <a:chOff x="720" y="1998"/>
            <a:chExt cx="1440" cy="1680"/>
          </a:xfrm>
        </p:grpSpPr>
        <p:sp>
          <p:nvSpPr>
            <p:cNvPr id="5" name="AutoShape 6"/>
            <p:cNvSpPr>
              <a:spLocks noChangeArrowheads="1"/>
            </p:cNvSpPr>
            <p:nvPr/>
          </p:nvSpPr>
          <p:spPr bwMode="auto">
            <a:xfrm>
              <a:off x="720"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6" name="Text Box 7"/>
            <p:cNvSpPr txBox="1">
              <a:spLocks noChangeArrowheads="1"/>
            </p:cNvSpPr>
            <p:nvPr/>
          </p:nvSpPr>
          <p:spPr bwMode="auto">
            <a:xfrm>
              <a:off x="780" y="2124"/>
              <a:ext cx="1284" cy="1349"/>
            </a:xfrm>
            <a:prstGeom prst="rect">
              <a:avLst/>
            </a:prstGeom>
            <a:noFill/>
            <a:ln w="9525">
              <a:noFill/>
              <a:miter lim="800000"/>
              <a:headEnd/>
              <a:tailEnd/>
            </a:ln>
          </p:spPr>
          <p:txBody>
            <a:bodyPr>
              <a:spAutoFit/>
            </a:bodyPr>
            <a:lstStyle/>
            <a:p>
              <a:pPr algn="ctr" eaLnBrk="0" hangingPunct="0">
                <a:lnSpc>
                  <a:spcPct val="150000"/>
                </a:lnSpc>
              </a:pPr>
              <a:r>
                <a:rPr lang="zh-CN" altLang="en-US" sz="2400" b="1" dirty="0" smtClean="0">
                  <a:latin typeface="黑体" pitchFamily="2" charset="-122"/>
                  <a:ea typeface="黑体" pitchFamily="2" charset="-122"/>
                </a:rPr>
                <a:t>甲类</a:t>
              </a:r>
              <a:endParaRPr lang="en-US" altLang="zh-CN" sz="2400" b="1" dirty="0" smtClean="0">
                <a:latin typeface="黑体" pitchFamily="2" charset="-122"/>
                <a:ea typeface="黑体" pitchFamily="2" charset="-122"/>
              </a:endParaRPr>
            </a:p>
            <a:p>
              <a:pPr algn="ctr" eaLnBrk="0" hangingPunct="0">
                <a:lnSpc>
                  <a:spcPct val="150000"/>
                </a:lnSpc>
              </a:pPr>
              <a:r>
                <a:rPr lang="zh-CN" altLang="en-US" sz="2400" b="1" dirty="0" smtClean="0">
                  <a:latin typeface="黑体" pitchFamily="2" charset="-122"/>
                  <a:ea typeface="黑体" pitchFamily="2" charset="-122"/>
                </a:rPr>
                <a:t>执业药师指导</a:t>
              </a:r>
              <a:endParaRPr lang="en-US" altLang="zh-CN" sz="2400" b="1" dirty="0" smtClean="0">
                <a:latin typeface="黑体" pitchFamily="2" charset="-122"/>
                <a:ea typeface="黑体" pitchFamily="2" charset="-122"/>
              </a:endParaRPr>
            </a:p>
            <a:p>
              <a:pPr algn="ctr" eaLnBrk="0" hangingPunct="0"/>
              <a:endParaRPr lang="en-US" altLang="zh-CN" sz="2400" b="1" dirty="0">
                <a:latin typeface="黑体" pitchFamily="2" charset="-122"/>
                <a:ea typeface="黑体" pitchFamily="2" charset="-122"/>
              </a:endParaRPr>
            </a:p>
            <a:p>
              <a:pPr eaLnBrk="0" hangingPunct="0"/>
              <a:endParaRPr lang="en-US" altLang="zh-CN" b="1" dirty="0"/>
            </a:p>
          </p:txBody>
        </p:sp>
      </p:grpSp>
      <p:sp>
        <p:nvSpPr>
          <p:cNvPr id="7" name="Freeform 8"/>
          <p:cNvSpPr>
            <a:spLocks/>
          </p:cNvSpPr>
          <p:nvPr/>
        </p:nvSpPr>
        <p:spPr bwMode="gray">
          <a:xfrm>
            <a:off x="3222625" y="30749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zh-CN" altLang="en-US"/>
          </a:p>
        </p:txBody>
      </p:sp>
      <p:sp>
        <p:nvSpPr>
          <p:cNvPr id="8" name="AutoShape 9"/>
          <p:cNvSpPr>
            <a:spLocks noChangeAspect="1" noChangeArrowheads="1" noTextEdit="1"/>
          </p:cNvSpPr>
          <p:nvPr/>
        </p:nvSpPr>
        <p:spPr bwMode="gray">
          <a:xfrm flipH="1">
            <a:off x="4868863" y="3071813"/>
            <a:ext cx="909637" cy="1244600"/>
          </a:xfrm>
          <a:prstGeom prst="rect">
            <a:avLst/>
          </a:prstGeom>
          <a:noFill/>
          <a:ln w="9525">
            <a:noFill/>
            <a:miter lim="800000"/>
            <a:headEnd/>
            <a:tailEnd/>
          </a:ln>
        </p:spPr>
        <p:txBody>
          <a:bodyPr/>
          <a:lstStyle/>
          <a:p>
            <a:endParaRPr lang="zh-CN" altLang="en-US"/>
          </a:p>
        </p:txBody>
      </p:sp>
      <p:grpSp>
        <p:nvGrpSpPr>
          <p:cNvPr id="9" name="Group 10"/>
          <p:cNvGrpSpPr>
            <a:grpSpLocks/>
          </p:cNvGrpSpPr>
          <p:nvPr/>
        </p:nvGrpSpPr>
        <p:grpSpPr bwMode="auto">
          <a:xfrm>
            <a:off x="2987675" y="1628775"/>
            <a:ext cx="3241675" cy="1601788"/>
            <a:chOff x="1920" y="912"/>
            <a:chExt cx="1889" cy="1009"/>
          </a:xfrm>
        </p:grpSpPr>
        <p:grpSp>
          <p:nvGrpSpPr>
            <p:cNvPr id="10" name="Group 11"/>
            <p:cNvGrpSpPr>
              <a:grpSpLocks/>
            </p:cNvGrpSpPr>
            <p:nvPr/>
          </p:nvGrpSpPr>
          <p:grpSpPr bwMode="auto">
            <a:xfrm>
              <a:off x="1920" y="912"/>
              <a:ext cx="1889" cy="1009"/>
              <a:chOff x="1997" y="1314"/>
              <a:chExt cx="1889" cy="1009"/>
            </a:xfrm>
          </p:grpSpPr>
          <p:grpSp>
            <p:nvGrpSpPr>
              <p:cNvPr id="12" name="Group 12"/>
              <p:cNvGrpSpPr>
                <a:grpSpLocks/>
              </p:cNvGrpSpPr>
              <p:nvPr/>
            </p:nvGrpSpPr>
            <p:grpSpPr bwMode="auto">
              <a:xfrm>
                <a:off x="1997" y="1404"/>
                <a:ext cx="1889" cy="919"/>
                <a:chOff x="1973" y="1027"/>
                <a:chExt cx="1926" cy="937"/>
              </a:xfrm>
            </p:grpSpPr>
            <p:sp>
              <p:nvSpPr>
                <p:cNvPr id="17"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a:p>
              </p:txBody>
            </p:sp>
            <p:sp>
              <p:nvSpPr>
                <p:cNvPr id="18"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zh-CN" altLang="en-US"/>
                </a:p>
              </p:txBody>
            </p:sp>
          </p:grpSp>
          <p:sp>
            <p:nvSpPr>
              <p:cNvPr id="1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zh-CN" altLang="en-US"/>
              </a:p>
            </p:txBody>
          </p:sp>
          <p:sp>
            <p:nvSpPr>
              <p:cNvPr id="1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zh-CN" altLang="en-US"/>
              </a:p>
            </p:txBody>
          </p:sp>
          <p:sp>
            <p:nvSpPr>
              <p:cNvPr id="15" name="Oval 17"/>
              <p:cNvSpPr>
                <a:spLocks noChangeArrowheads="1"/>
              </p:cNvSpPr>
              <p:nvPr/>
            </p:nvSpPr>
            <p:spPr bwMode="gray">
              <a:xfrm>
                <a:off x="2125" y="1327"/>
                <a:ext cx="1572"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zh-CN" altLang="en-US"/>
              </a:p>
            </p:txBody>
          </p:sp>
          <p:sp>
            <p:nvSpPr>
              <p:cNvPr id="1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zh-CN" altLang="en-US"/>
              </a:p>
            </p:txBody>
          </p:sp>
        </p:grpSp>
        <p:sp>
          <p:nvSpPr>
            <p:cNvPr id="11" name="Text Box 19"/>
            <p:cNvSpPr txBox="1">
              <a:spLocks noChangeArrowheads="1"/>
            </p:cNvSpPr>
            <p:nvPr/>
          </p:nvSpPr>
          <p:spPr bwMode="auto">
            <a:xfrm>
              <a:off x="2382" y="1139"/>
              <a:ext cx="1049" cy="601"/>
            </a:xfrm>
            <a:prstGeom prst="rect">
              <a:avLst/>
            </a:prstGeom>
            <a:noFill/>
            <a:ln w="9525" algn="ctr">
              <a:noFill/>
              <a:miter lim="800000"/>
              <a:headEnd/>
              <a:tailEnd/>
            </a:ln>
          </p:spPr>
          <p:txBody>
            <a:bodyPr wrap="square">
              <a:spAutoFit/>
            </a:bodyPr>
            <a:lstStyle/>
            <a:p>
              <a:pPr algn="ctr" eaLnBrk="0" hangingPunct="0"/>
              <a:r>
                <a:rPr lang="zh-CN" altLang="en-US" sz="2800" b="1" dirty="0" smtClean="0">
                  <a:solidFill>
                    <a:srgbClr val="000000"/>
                  </a:solidFill>
                  <a:ea typeface="华文行楷" pitchFamily="2" charset="-122"/>
                </a:rPr>
                <a:t>非处方药</a:t>
              </a:r>
            </a:p>
            <a:p>
              <a:pPr algn="ctr" eaLnBrk="0" hangingPunct="0"/>
              <a:endParaRPr lang="zh-CN" altLang="en-US" sz="2800" dirty="0">
                <a:solidFill>
                  <a:srgbClr val="000000"/>
                </a:solidFill>
                <a:latin typeface="黑体" pitchFamily="2" charset="-122"/>
                <a:ea typeface="黑体" pitchFamily="2" charset="-122"/>
              </a:endParaRPr>
            </a:p>
          </p:txBody>
        </p:sp>
      </p:grpSp>
      <p:grpSp>
        <p:nvGrpSpPr>
          <p:cNvPr id="19" name="Group 20"/>
          <p:cNvGrpSpPr>
            <a:grpSpLocks/>
          </p:cNvGrpSpPr>
          <p:nvPr/>
        </p:nvGrpSpPr>
        <p:grpSpPr bwMode="auto">
          <a:xfrm>
            <a:off x="5786447" y="3357562"/>
            <a:ext cx="2529970" cy="2320609"/>
            <a:chOff x="3504" y="1998"/>
            <a:chExt cx="1456" cy="1680"/>
          </a:xfrm>
        </p:grpSpPr>
        <p:sp>
          <p:nvSpPr>
            <p:cNvPr id="20" name="AutoShape 21"/>
            <p:cNvSpPr>
              <a:spLocks noChangeArrowheads="1"/>
            </p:cNvSpPr>
            <p:nvPr/>
          </p:nvSpPr>
          <p:spPr bwMode="auto">
            <a:xfrm>
              <a:off x="3504"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21" name="Text Box 22"/>
            <p:cNvSpPr txBox="1">
              <a:spLocks noChangeArrowheads="1"/>
            </p:cNvSpPr>
            <p:nvPr/>
          </p:nvSpPr>
          <p:spPr bwMode="auto">
            <a:xfrm>
              <a:off x="3509" y="2054"/>
              <a:ext cx="1451" cy="1209"/>
            </a:xfrm>
            <a:prstGeom prst="rect">
              <a:avLst/>
            </a:prstGeom>
            <a:noFill/>
            <a:ln w="9525">
              <a:noFill/>
              <a:miter lim="800000"/>
              <a:headEnd/>
              <a:tailEnd/>
            </a:ln>
          </p:spPr>
          <p:txBody>
            <a:bodyPr wrap="square">
              <a:spAutoFit/>
            </a:bodyPr>
            <a:lstStyle/>
            <a:p>
              <a:pPr algn="ctr" eaLnBrk="0" hangingPunct="0">
                <a:lnSpc>
                  <a:spcPts val="3300"/>
                </a:lnSpc>
              </a:pPr>
              <a:r>
                <a:rPr lang="zh-CN" altLang="en-US" sz="2400" b="1" dirty="0" smtClean="0">
                  <a:latin typeface="黑体" pitchFamily="2" charset="-122"/>
                  <a:ea typeface="黑体" pitchFamily="2" charset="-122"/>
                </a:rPr>
                <a:t>乙类</a:t>
              </a:r>
              <a:endParaRPr lang="en-US" altLang="zh-CN" sz="2400" b="1" dirty="0" smtClean="0">
                <a:latin typeface="黑体" pitchFamily="2" charset="-122"/>
                <a:ea typeface="黑体" pitchFamily="2" charset="-122"/>
              </a:endParaRPr>
            </a:p>
            <a:p>
              <a:pPr algn="ctr" eaLnBrk="0" hangingPunct="0">
                <a:lnSpc>
                  <a:spcPts val="3300"/>
                </a:lnSpc>
              </a:pPr>
              <a:r>
                <a:rPr lang="zh-CN" altLang="en-US" sz="2400" b="1" dirty="0" smtClean="0">
                  <a:latin typeface="黑体" pitchFamily="2" charset="-122"/>
                  <a:ea typeface="黑体" pitchFamily="2" charset="-122"/>
                </a:rPr>
                <a:t>安全性更高</a:t>
              </a:r>
              <a:endParaRPr lang="en-US" altLang="zh-CN" sz="2400" b="1" dirty="0" smtClean="0">
                <a:latin typeface="黑体" pitchFamily="2" charset="-122"/>
                <a:ea typeface="黑体" pitchFamily="2" charset="-122"/>
              </a:endParaRPr>
            </a:p>
            <a:p>
              <a:pPr algn="ctr" eaLnBrk="0" hangingPunct="0">
                <a:lnSpc>
                  <a:spcPts val="3300"/>
                </a:lnSpc>
              </a:pPr>
              <a:r>
                <a:rPr lang="zh-CN" altLang="en-US" sz="2000" b="1" dirty="0" smtClean="0">
                  <a:latin typeface="黑体" pitchFamily="2" charset="-122"/>
                  <a:ea typeface="黑体" pitchFamily="2" charset="-122"/>
                </a:rPr>
                <a:t>超市、宾馆、商店</a:t>
              </a:r>
              <a:endParaRPr lang="zh-CN" altLang="en-US" sz="2000" b="1" dirty="0">
                <a:latin typeface="黑体" pitchFamily="2" charset="-122"/>
                <a:ea typeface="黑体" pitchFamily="2" charset="-122"/>
              </a:endParaRPr>
            </a:p>
            <a:p>
              <a:pPr eaLnBrk="0" hangingPunct="0"/>
              <a:endParaRPr lang="en-US" altLang="zh-CN" sz="2000" b="1" dirty="0">
                <a:solidFill>
                  <a:srgbClr val="000000"/>
                </a:solidFill>
              </a:endParaRPr>
            </a:p>
          </p:txBody>
        </p:sp>
      </p:grpSp>
      <p:sp>
        <p:nvSpPr>
          <p:cNvPr id="22" name="Freeform 23"/>
          <p:cNvSpPr>
            <a:spLocks/>
          </p:cNvSpPr>
          <p:nvPr/>
        </p:nvSpPr>
        <p:spPr bwMode="gray">
          <a:xfrm flipH="1">
            <a:off x="4875213" y="30749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p>
        </p:txBody>
      </p:sp>
      <p:sp>
        <p:nvSpPr>
          <p:cNvPr id="23" name="椭圆 22"/>
          <p:cNvSpPr/>
          <p:nvPr/>
        </p:nvSpPr>
        <p:spPr>
          <a:xfrm>
            <a:off x="1403648" y="4653136"/>
            <a:ext cx="1296144"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TextBox 23"/>
          <p:cNvSpPr txBox="1"/>
          <p:nvPr/>
        </p:nvSpPr>
        <p:spPr>
          <a:xfrm>
            <a:off x="1619672" y="4725144"/>
            <a:ext cx="864096" cy="461665"/>
          </a:xfrm>
          <a:prstGeom prst="rect">
            <a:avLst/>
          </a:prstGeom>
          <a:noFill/>
        </p:spPr>
        <p:txBody>
          <a:bodyPr wrap="square" rtlCol="0">
            <a:spAutoFit/>
          </a:bodyPr>
          <a:lstStyle/>
          <a:p>
            <a:r>
              <a:rPr lang="en-US" altLang="zh-CN" sz="2400" dirty="0" smtClean="0">
                <a:solidFill>
                  <a:schemeClr val="bg1"/>
                </a:solidFill>
                <a:latin typeface="Times New Roman" pitchFamily="18" charset="0"/>
                <a:cs typeface="Times New Roman" pitchFamily="18" charset="0"/>
              </a:rPr>
              <a:t>OTC</a:t>
            </a:r>
            <a:endParaRPr lang="zh-CN" altLang="en-US" sz="2400" dirty="0">
              <a:solidFill>
                <a:schemeClr val="bg1"/>
              </a:solidFill>
              <a:latin typeface="Times New Roman" pitchFamily="18" charset="0"/>
              <a:cs typeface="Times New Roman" pitchFamily="18" charset="0"/>
            </a:endParaRPr>
          </a:p>
        </p:txBody>
      </p:sp>
      <p:sp>
        <p:nvSpPr>
          <p:cNvPr id="26" name="椭圆 25"/>
          <p:cNvSpPr/>
          <p:nvPr/>
        </p:nvSpPr>
        <p:spPr>
          <a:xfrm>
            <a:off x="6444208" y="4725144"/>
            <a:ext cx="1296144" cy="648072"/>
          </a:xfrm>
          <a:prstGeom prst="ellipse">
            <a:avLst/>
          </a:prstGeom>
          <a:solidFill>
            <a:srgbClr val="0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6660232" y="4797152"/>
            <a:ext cx="864096" cy="461665"/>
          </a:xfrm>
          <a:prstGeom prst="rect">
            <a:avLst/>
          </a:prstGeom>
          <a:noFill/>
        </p:spPr>
        <p:txBody>
          <a:bodyPr wrap="square" rtlCol="0">
            <a:spAutoFit/>
          </a:bodyPr>
          <a:lstStyle/>
          <a:p>
            <a:r>
              <a:rPr lang="en-US" altLang="zh-CN" sz="2400" dirty="0" smtClean="0">
                <a:solidFill>
                  <a:schemeClr val="bg1"/>
                </a:solidFill>
                <a:latin typeface="Times New Roman" pitchFamily="18" charset="0"/>
                <a:cs typeface="Times New Roman" pitchFamily="18" charset="0"/>
              </a:rPr>
              <a:t>OTC</a:t>
            </a:r>
            <a:endParaRPr lang="zh-CN" altLang="en-US" sz="2400"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628800"/>
            <a:ext cx="7344816" cy="3744416"/>
          </a:xfrm>
        </p:spPr>
        <p:txBody>
          <a:bodyPr/>
          <a:lstStyle/>
          <a:p>
            <a:r>
              <a:rPr lang="en-US" altLang="zh-CN" dirty="0" smtClean="0"/>
              <a:t>《</a:t>
            </a:r>
            <a:r>
              <a:rPr lang="zh-CN" altLang="en-US" dirty="0" smtClean="0"/>
              <a:t>处方药与非处方药分类管理办法</a:t>
            </a:r>
            <a:r>
              <a:rPr lang="en-US" altLang="zh-CN" dirty="0" smtClean="0"/>
              <a:t>》</a:t>
            </a:r>
            <a:r>
              <a:rPr lang="zh-CN" altLang="en-US" dirty="0" smtClean="0"/>
              <a:t>试行）</a:t>
            </a:r>
          </a:p>
          <a:p>
            <a:pPr lvl="1"/>
            <a:r>
              <a:rPr lang="zh-CN" altLang="en-US" dirty="0" smtClean="0"/>
              <a:t>忠告语应由生产企业醒目地印制在药品包装或药品使用说明书上。具体内容为：</a:t>
            </a:r>
            <a:r>
              <a:rPr lang="zh-CN" altLang="en-US" dirty="0" smtClean="0">
                <a:solidFill>
                  <a:srgbClr val="C00000"/>
                </a:solidFill>
              </a:rPr>
              <a:t>请仔细阅读药品使用说明书并按说明书使用或在药师指导下购买和使用</a:t>
            </a:r>
            <a:endParaRPr lang="en-US" altLang="zh-CN" dirty="0" smtClean="0">
              <a:solidFill>
                <a:srgbClr val="C00000"/>
              </a:solidFill>
            </a:endParaRPr>
          </a:p>
          <a:p>
            <a:pPr lvl="1">
              <a:buNone/>
            </a:pPr>
            <a:endParaRPr lang="en-US" altLang="zh-CN" dirty="0" smtClean="0"/>
          </a:p>
          <a:p>
            <a:pPr marL="342900" lvl="1" indent="-342900">
              <a:buClr>
                <a:srgbClr val="FF0000"/>
              </a:buClr>
              <a:buFont typeface="Wingdings" pitchFamily="2" charset="2"/>
              <a:buChar char="p"/>
            </a:pPr>
            <a:r>
              <a:rPr lang="zh-CN" altLang="en-US" dirty="0" smtClean="0"/>
              <a:t>核心是加强处方药的管理，规范非处方药的管理，减少不合理用药的发生，切实保证人民用药的安全有效。</a:t>
            </a:r>
            <a:endParaRPr lang="zh-CN" alt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2060848"/>
            <a:ext cx="7931224" cy="2188839"/>
          </a:xfrm>
        </p:spPr>
        <p:txBody>
          <a:bodyPr/>
          <a:lstStyle/>
          <a:p>
            <a:r>
              <a:rPr lang="zh-CN" altLang="en-US" dirty="0" smtClean="0"/>
              <a:t>怎样准确阅读药品说明书？</a:t>
            </a:r>
          </a:p>
          <a:p>
            <a:r>
              <a:rPr lang="zh-CN" altLang="en-US" dirty="0" smtClean="0"/>
              <a:t> 药品说明书是指导怎样用药的根据之一，具有法律效力。用药前准确阅读和理解说明书是合理用药的前提。</a:t>
            </a:r>
          </a:p>
        </p:txBody>
      </p:sp>
      <p:sp>
        <p:nvSpPr>
          <p:cNvPr id="4" name="矩形 3"/>
          <p:cNvSpPr/>
          <p:nvPr/>
        </p:nvSpPr>
        <p:spPr>
          <a:xfrm>
            <a:off x="683568" y="404664"/>
            <a:ext cx="4674250" cy="584775"/>
          </a:xfrm>
          <a:prstGeom prst="rect">
            <a:avLst/>
          </a:prstGeom>
        </p:spPr>
        <p:txBody>
          <a:bodyPr wrap="square">
            <a:spAutoFit/>
          </a:bodyPr>
          <a:lstStyle/>
          <a:p>
            <a:r>
              <a:rPr lang="zh-CN" altLang="en-US" sz="3200" b="1" kern="0" dirty="0" smtClean="0">
                <a:solidFill>
                  <a:schemeClr val="accent2">
                    <a:lumMod val="75000"/>
                  </a:schemeClr>
                </a:solidFill>
                <a:latin typeface="微软雅黑" pitchFamily="34" charset="-122"/>
                <a:ea typeface="微软雅黑" pitchFamily="34" charset="-122"/>
              </a:rPr>
              <a:t>药品说明书与合理用药</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9592" y="260648"/>
            <a:ext cx="3024188" cy="792163"/>
          </a:xfrm>
        </p:spPr>
        <p:txBody>
          <a:bodyPr/>
          <a:lstStyle/>
          <a:p>
            <a:r>
              <a:rPr lang="zh-CN" altLang="en-US" sz="4800" b="1" u="sng">
                <a:solidFill>
                  <a:schemeClr val="accent2"/>
                </a:solidFill>
                <a:effectLst>
                  <a:outerShdw blurRad="38100" dist="38100" dir="2700000" algn="tl">
                    <a:srgbClr val="C0C0C0"/>
                  </a:outerShdw>
                </a:effectLst>
                <a:ea typeface="华文中宋" pitchFamily="2" charset="-122"/>
              </a:rPr>
              <a:t>提纲</a:t>
            </a:r>
          </a:p>
        </p:txBody>
      </p:sp>
      <p:sp>
        <p:nvSpPr>
          <p:cNvPr id="5" name="Rectangle 3"/>
          <p:cNvSpPr>
            <a:spLocks noGrp="1" noChangeArrowheads="1"/>
          </p:cNvSpPr>
          <p:nvPr>
            <p:ph type="body" idx="1"/>
          </p:nvPr>
        </p:nvSpPr>
        <p:spPr>
          <a:xfrm>
            <a:off x="2051721" y="1844824"/>
            <a:ext cx="3949040" cy="2736751"/>
          </a:xfrm>
        </p:spPr>
        <p:txBody>
          <a:bodyPr/>
          <a:lstStyle/>
          <a:p>
            <a:pPr>
              <a:lnSpc>
                <a:spcPct val="110000"/>
              </a:lnSpc>
              <a:buFontTx/>
              <a:buNone/>
            </a:pPr>
            <a:r>
              <a:rPr lang="zh-CN" altLang="zh-CN" sz="2800" b="1" dirty="0">
                <a:solidFill>
                  <a:srgbClr val="990099"/>
                </a:solidFill>
                <a:effectLst>
                  <a:outerShdw blurRad="38100" dist="38100" dir="2700000" algn="tl">
                    <a:srgbClr val="C0C0C0"/>
                  </a:outerShdw>
                </a:effectLst>
                <a:ea typeface="华文中宋" pitchFamily="2" charset="-122"/>
              </a:rPr>
              <a:t>一</a:t>
            </a:r>
            <a:r>
              <a:rPr lang="zh-CN" altLang="zh-CN" sz="2800" b="1" dirty="0" smtClean="0">
                <a:solidFill>
                  <a:srgbClr val="990099"/>
                </a:solidFill>
                <a:effectLst>
                  <a:outerShdw blurRad="38100" dist="38100" dir="2700000" algn="tl">
                    <a:srgbClr val="C0C0C0"/>
                  </a:outerShdw>
                </a:effectLst>
                <a:ea typeface="华文中宋" pitchFamily="2" charset="-122"/>
              </a:rPr>
              <a:t>、</a:t>
            </a:r>
            <a:r>
              <a:rPr lang="zh-CN" altLang="en-US" sz="2800" b="1" dirty="0" smtClean="0">
                <a:solidFill>
                  <a:srgbClr val="990099"/>
                </a:solidFill>
                <a:effectLst>
                  <a:outerShdw blurRad="38100" dist="38100" dir="2700000" algn="tl">
                    <a:srgbClr val="C0C0C0"/>
                  </a:outerShdw>
                </a:effectLst>
                <a:ea typeface="华文中宋" pitchFamily="2" charset="-122"/>
              </a:rPr>
              <a:t>什么叫合理用药</a:t>
            </a:r>
            <a:endParaRPr lang="en-US" altLang="zh-CN" sz="2800" b="1" dirty="0" smtClean="0">
              <a:solidFill>
                <a:srgbClr val="990099"/>
              </a:solidFill>
              <a:effectLst>
                <a:outerShdw blurRad="38100" dist="38100" dir="2700000" algn="tl">
                  <a:srgbClr val="C0C0C0"/>
                </a:outerShdw>
              </a:effectLst>
              <a:ea typeface="华文中宋" pitchFamily="2" charset="-122"/>
            </a:endParaRPr>
          </a:p>
          <a:p>
            <a:pPr>
              <a:lnSpc>
                <a:spcPct val="110000"/>
              </a:lnSpc>
              <a:buFontTx/>
              <a:buNone/>
            </a:pPr>
            <a:endParaRPr lang="zh-CN" altLang="zh-CN" sz="2800" b="1" dirty="0">
              <a:solidFill>
                <a:srgbClr val="990099"/>
              </a:solidFill>
              <a:effectLst>
                <a:outerShdw blurRad="38100" dist="38100" dir="2700000" algn="tl">
                  <a:srgbClr val="C0C0C0"/>
                </a:outerShdw>
              </a:effectLst>
              <a:ea typeface="华文中宋" pitchFamily="2" charset="-122"/>
            </a:endParaRPr>
          </a:p>
          <a:p>
            <a:pPr>
              <a:lnSpc>
                <a:spcPct val="110000"/>
              </a:lnSpc>
              <a:buFontTx/>
              <a:buNone/>
            </a:pPr>
            <a:r>
              <a:rPr lang="zh-CN" altLang="zh-CN" sz="2800" b="1" dirty="0" smtClean="0">
                <a:solidFill>
                  <a:srgbClr val="990099"/>
                </a:solidFill>
                <a:effectLst>
                  <a:outerShdw blurRad="38100" dist="38100" dir="2700000" algn="tl">
                    <a:srgbClr val="C0C0C0"/>
                  </a:outerShdw>
                </a:effectLst>
                <a:ea typeface="华文中宋" pitchFamily="2" charset="-122"/>
              </a:rPr>
              <a:t>二、</a:t>
            </a:r>
            <a:r>
              <a:rPr lang="zh-CN" altLang="en-US" sz="2800" b="1" dirty="0" smtClean="0">
                <a:solidFill>
                  <a:srgbClr val="990099"/>
                </a:solidFill>
                <a:effectLst>
                  <a:outerShdw blurRad="38100" dist="38100" dir="2700000" algn="tl">
                    <a:srgbClr val="C0C0C0"/>
                  </a:outerShdw>
                </a:effectLst>
                <a:ea typeface="华文中宋" pitchFamily="2" charset="-122"/>
              </a:rPr>
              <a:t>如何做到合理用药</a:t>
            </a:r>
            <a:endParaRPr lang="zh-CN" altLang="en-US" sz="2800" b="1" dirty="0">
              <a:solidFill>
                <a:srgbClr val="990099"/>
              </a:solidFill>
              <a:effectLst>
                <a:outerShdw blurRad="38100" dist="38100" dir="2700000" algn="tl">
                  <a:srgbClr val="C0C0C0"/>
                </a:outerShdw>
              </a:effectLst>
              <a:ea typeface="华文中宋" pitchFamily="2" charset="-122"/>
            </a:endParaRPr>
          </a:p>
          <a:p>
            <a:pPr>
              <a:lnSpc>
                <a:spcPct val="110000"/>
              </a:lnSpc>
              <a:buFontTx/>
              <a:buNone/>
            </a:pPr>
            <a:endParaRPr lang="zh-CN" altLang="zh-CN" sz="2800" b="1" dirty="0">
              <a:solidFill>
                <a:srgbClr val="990099"/>
              </a:solidFill>
              <a:effectLst>
                <a:outerShdw blurRad="38100" dist="38100" dir="2700000" algn="tl">
                  <a:srgbClr val="C0C0C0"/>
                </a:outerShdw>
              </a:effectLst>
              <a:ea typeface="华文中宋"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57157" y="1214421"/>
            <a:ext cx="8264979" cy="5000661"/>
          </a:xfrm>
          <a:prstGeom prst="rect">
            <a:avLst/>
          </a:prstGeom>
          <a:noFill/>
          <a:ln w="9525">
            <a:solidFill>
              <a:srgbClr val="FFC000"/>
            </a:solid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药品的名称。</a:t>
            </a:r>
          </a:p>
          <a:p>
            <a:pPr lvl="1"/>
            <a:r>
              <a:rPr lang="zh-CN" altLang="en-US" dirty="0" smtClean="0"/>
              <a:t>正规的药品说明书都有药品的</a:t>
            </a:r>
            <a:r>
              <a:rPr lang="zh-CN" altLang="en-US" dirty="0" smtClean="0">
                <a:solidFill>
                  <a:srgbClr val="FF0000"/>
                </a:solidFill>
              </a:rPr>
              <a:t>通用名、商品名</a:t>
            </a:r>
            <a:r>
              <a:rPr lang="zh-CN" altLang="en-US" dirty="0" smtClean="0"/>
              <a:t>、英文名、化学名（其中非处方药无化学名）</a:t>
            </a:r>
          </a:p>
          <a:p>
            <a:pPr lvl="1"/>
            <a:r>
              <a:rPr lang="zh-CN" altLang="en-US" dirty="0" smtClean="0"/>
              <a:t>使用者一般只要能清楚药品的正名即通用名，就能避免重复用药。因为一种药只有一个通用名（即国家规定的法定名），不像商品名有若干个。</a:t>
            </a:r>
            <a:endParaRPr lang="en-US" altLang="zh-CN" dirty="0" smtClean="0"/>
          </a:p>
          <a:p>
            <a:r>
              <a:rPr lang="zh-CN" altLang="en-US" dirty="0" smtClean="0"/>
              <a:t>适应证</a:t>
            </a:r>
          </a:p>
          <a:p>
            <a:pPr lvl="1"/>
            <a:r>
              <a:rPr lang="zh-CN" altLang="en-US" dirty="0" smtClean="0"/>
              <a:t>对于使用非处方药的患者能够自我判断自己的疾病是否与适应证相符、对症下药，可在药师的帮助下选择购买。</a:t>
            </a:r>
          </a:p>
          <a:p>
            <a:endParaRPr lang="zh-CN" altLang="en-US" dirty="0"/>
          </a:p>
        </p:txBody>
      </p:sp>
      <p:sp>
        <p:nvSpPr>
          <p:cNvPr id="5" name="矩形 4"/>
          <p:cNvSpPr/>
          <p:nvPr/>
        </p:nvSpPr>
        <p:spPr>
          <a:xfrm>
            <a:off x="1214414" y="428604"/>
            <a:ext cx="3430747" cy="800219"/>
          </a:xfrm>
          <a:prstGeom prst="rect">
            <a:avLst/>
          </a:prstGeom>
        </p:spPr>
        <p:txBody>
          <a:bodyPr wrap="square">
            <a:spAutoFit/>
          </a:bodyPr>
          <a:lstStyle/>
          <a:p>
            <a:r>
              <a:rPr lang="zh-CN" altLang="en-US" sz="2800" b="1" kern="0" dirty="0" smtClean="0">
                <a:solidFill>
                  <a:srgbClr val="00B050"/>
                </a:solidFill>
                <a:latin typeface="黑体" pitchFamily="49" charset="-122"/>
                <a:ea typeface="黑体" pitchFamily="49" charset="-122"/>
              </a:rPr>
              <a:t>药品的名称、适应证</a:t>
            </a:r>
          </a:p>
          <a:p>
            <a:endParaRPr lang="zh-CN" altLang="en-US"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844824"/>
            <a:ext cx="7931224" cy="3052935"/>
          </a:xfrm>
        </p:spPr>
        <p:txBody>
          <a:bodyPr/>
          <a:lstStyle/>
          <a:p>
            <a:r>
              <a:rPr lang="zh-CN" altLang="en-US" sz="2400" dirty="0" smtClean="0"/>
              <a:t>了解药物的用法，如饭前、饭后、睡前服用，一天一次或三次，是口服、外用还是注射都必须仔细看清楚。</a:t>
            </a:r>
          </a:p>
          <a:p>
            <a:r>
              <a:rPr lang="zh-CN" altLang="en-US" sz="2400" dirty="0" smtClean="0"/>
              <a:t>注意药物的用量，按说明书的规定应用。一般说明书用量都为成人剂量，老人、小孩必须准确折算后再服用。</a:t>
            </a:r>
          </a:p>
          <a:p>
            <a:r>
              <a:rPr lang="zh-CN" altLang="en-US" sz="2400" dirty="0" smtClean="0"/>
              <a:t>  </a:t>
            </a:r>
            <a:r>
              <a:rPr lang="zh-CN" altLang="en-US" sz="2400" dirty="0" smtClean="0">
                <a:solidFill>
                  <a:srgbClr val="FF0000"/>
                </a:solidFill>
              </a:rPr>
              <a:t>特别重要的是</a:t>
            </a:r>
            <a:r>
              <a:rPr lang="zh-CN" altLang="en-US" sz="2400" dirty="0" smtClean="0"/>
              <a:t>，在阅读说明书时，对禁忌症、不良反应、药物相互作用、注意事项等要重视。如有不明之处，应向药师或医师咨询。  </a:t>
            </a:r>
          </a:p>
          <a:p>
            <a:endParaRPr lang="zh-CN" altLang="en-US" dirty="0" smtClean="0"/>
          </a:p>
          <a:p>
            <a:endParaRPr lang="zh-CN" altLang="en-US" dirty="0"/>
          </a:p>
        </p:txBody>
      </p:sp>
      <p:sp>
        <p:nvSpPr>
          <p:cNvPr id="4" name="矩形 3"/>
          <p:cNvSpPr/>
          <p:nvPr/>
        </p:nvSpPr>
        <p:spPr>
          <a:xfrm>
            <a:off x="1214414" y="500042"/>
            <a:ext cx="2088232" cy="523220"/>
          </a:xfrm>
          <a:prstGeom prst="rect">
            <a:avLst/>
          </a:prstGeom>
        </p:spPr>
        <p:txBody>
          <a:bodyPr wrap="square">
            <a:spAutoFit/>
          </a:bodyPr>
          <a:lstStyle/>
          <a:p>
            <a:r>
              <a:rPr lang="zh-CN" altLang="en-US" sz="2800" b="1" kern="0" dirty="0" smtClean="0">
                <a:solidFill>
                  <a:srgbClr val="00B050"/>
                </a:solidFill>
                <a:latin typeface="黑体" pitchFamily="49" charset="-122"/>
                <a:ea typeface="黑体" pitchFamily="49" charset="-122"/>
              </a:rPr>
              <a:t>用法、用量</a:t>
            </a:r>
            <a:endParaRPr lang="zh-CN" altLang="en-US" dirty="0">
              <a:solidFill>
                <a:srgbClr val="FF0000"/>
              </a:solidFill>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1412776"/>
            <a:ext cx="8153400" cy="5043510"/>
          </a:xfrm>
        </p:spPr>
        <p:txBody>
          <a:bodyPr/>
          <a:lstStyle/>
          <a:p>
            <a:r>
              <a:rPr lang="zh-CN" altLang="en-US" sz="2400" dirty="0" smtClean="0"/>
              <a:t>常用量</a:t>
            </a:r>
            <a:endParaRPr lang="en-US" altLang="zh-CN" sz="2400" dirty="0" smtClean="0"/>
          </a:p>
          <a:p>
            <a:pPr lvl="1"/>
            <a:r>
              <a:rPr lang="zh-CN" altLang="en-US" sz="2000" dirty="0" smtClean="0"/>
              <a:t>安全、有效剂量范围，有些书籍称为治疗量。</a:t>
            </a:r>
          </a:p>
          <a:p>
            <a:r>
              <a:rPr lang="zh-CN" altLang="en-US" sz="2400" dirty="0" smtClean="0"/>
              <a:t>极量</a:t>
            </a:r>
            <a:endParaRPr lang="en-US" altLang="zh-CN" sz="2400" dirty="0" smtClean="0"/>
          </a:p>
          <a:p>
            <a:pPr lvl="1"/>
            <a:r>
              <a:rPr lang="zh-CN" altLang="en-US" sz="2000" dirty="0" smtClean="0"/>
              <a:t>药物治疗的剂量限制，即安全用药极限，超过极量就有发生中毒的危险。规定了极量的药物主要是那些作用强烈、毒性较大的药物，药物一般不得超过极量使用。</a:t>
            </a:r>
          </a:p>
          <a:p>
            <a:r>
              <a:rPr lang="zh-CN" altLang="en-US" sz="2400" dirty="0" smtClean="0"/>
              <a:t>最小中毒量</a:t>
            </a:r>
            <a:endParaRPr lang="en-US" altLang="zh-CN" sz="2400" dirty="0" smtClean="0"/>
          </a:p>
          <a:p>
            <a:pPr lvl="1"/>
            <a:r>
              <a:rPr lang="zh-CN" altLang="en-US" sz="2000" dirty="0" smtClean="0"/>
              <a:t>产生中毒症状的最小剂量。</a:t>
            </a:r>
          </a:p>
          <a:p>
            <a:r>
              <a:rPr lang="zh-CN" altLang="en-US" sz="2400" dirty="0" smtClean="0"/>
              <a:t>安全范围</a:t>
            </a:r>
            <a:endParaRPr lang="en-US" altLang="zh-CN" sz="2400" dirty="0" smtClean="0"/>
          </a:p>
          <a:p>
            <a:pPr lvl="1"/>
            <a:r>
              <a:rPr lang="zh-CN" altLang="en-US" sz="2000" dirty="0" smtClean="0"/>
              <a:t>表明药物的安全性大小。一般以药物产生疗效的最小有效量至最小中毒量这一段距离表示，这段距离越宽、药物的安全范围就大，反之就小。</a:t>
            </a:r>
            <a:endParaRPr lang="zh-CN" altLang="en-US" sz="2000" dirty="0"/>
          </a:p>
        </p:txBody>
      </p:sp>
      <p:sp>
        <p:nvSpPr>
          <p:cNvPr id="4" name="矩形 3"/>
          <p:cNvSpPr/>
          <p:nvPr/>
        </p:nvSpPr>
        <p:spPr>
          <a:xfrm>
            <a:off x="467544" y="404664"/>
            <a:ext cx="5604654" cy="523220"/>
          </a:xfrm>
          <a:prstGeom prst="rect">
            <a:avLst/>
          </a:prstGeom>
        </p:spPr>
        <p:txBody>
          <a:bodyPr wrap="square">
            <a:spAutoFit/>
          </a:bodyPr>
          <a:lstStyle/>
          <a:p>
            <a:r>
              <a:rPr lang="zh-CN" altLang="en-US" sz="2800" b="1" kern="0" dirty="0" smtClean="0">
                <a:solidFill>
                  <a:srgbClr val="00B050"/>
                </a:solidFill>
                <a:latin typeface="黑体" pitchFamily="49" charset="-122"/>
                <a:ea typeface="黑体" pitchFamily="49" charset="-122"/>
              </a:rPr>
              <a:t>常用量、极量、中毒量和安全范围</a:t>
            </a:r>
            <a:endParaRPr lang="zh-CN" altLang="en-US" dirty="0">
              <a:solidFill>
                <a:srgbClr val="FF0000"/>
              </a:solidFill>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1600" y="1052736"/>
            <a:ext cx="7560840" cy="4421087"/>
          </a:xfrm>
        </p:spPr>
        <p:txBody>
          <a:bodyPr>
            <a:normAutofit fontScale="92500" lnSpcReduction="20000"/>
          </a:bodyPr>
          <a:lstStyle/>
          <a:p>
            <a:pPr>
              <a:buNone/>
            </a:pPr>
            <a:r>
              <a:rPr lang="zh-CN" altLang="en-US" dirty="0"/>
              <a:t> </a:t>
            </a:r>
            <a:r>
              <a:rPr lang="zh-CN" altLang="en-US" dirty="0" smtClean="0"/>
              <a:t>  </a:t>
            </a:r>
          </a:p>
          <a:p>
            <a:pPr>
              <a:lnSpc>
                <a:spcPct val="150000"/>
              </a:lnSpc>
            </a:pPr>
            <a:r>
              <a:rPr lang="zh-CN" altLang="en-US" dirty="0" smtClean="0"/>
              <a:t> </a:t>
            </a:r>
            <a:r>
              <a:rPr lang="zh-CN" altLang="en-US" sz="2400" dirty="0" smtClean="0"/>
              <a:t>“慎用”：提醒服药的人要小心谨慎服药。就是在服用之后，要细心地观察有无不良反应出现，如有就必须立即停止服用。所以，“慎用” 不是说不能使用。</a:t>
            </a:r>
            <a:endParaRPr lang="en-US" altLang="zh-CN" sz="2400" dirty="0" smtClean="0"/>
          </a:p>
          <a:p>
            <a:pPr>
              <a:lnSpc>
                <a:spcPct val="150000"/>
              </a:lnSpc>
            </a:pPr>
            <a:r>
              <a:rPr lang="zh-CN" altLang="en-US" sz="2400" dirty="0" smtClean="0"/>
              <a:t>“忌用”，比“慎用”进了一步，已达到不适宜使用或应避免使用的程度。标明“忌用”的药，说明其不良反应比较明确，发生不良后果的可能性很大，但人有个体差异而不能一概而论，故用“忌用”一词以示警告。  </a:t>
            </a:r>
          </a:p>
          <a:p>
            <a:pPr>
              <a:lnSpc>
                <a:spcPct val="150000"/>
              </a:lnSpc>
            </a:pPr>
            <a:r>
              <a:rPr lang="zh-CN" altLang="en-US" sz="2400" dirty="0" smtClean="0"/>
              <a:t>“禁用”</a:t>
            </a:r>
            <a:r>
              <a:rPr lang="en-US" altLang="zh-CN" sz="2400" dirty="0" smtClean="0"/>
              <a:t>:  </a:t>
            </a:r>
            <a:r>
              <a:rPr lang="zh-CN" altLang="en-US" sz="2400" dirty="0" smtClean="0"/>
              <a:t>禁止使用。</a:t>
            </a:r>
            <a:endParaRPr lang="zh-CN" altLang="en-US" sz="2400" dirty="0"/>
          </a:p>
        </p:txBody>
      </p:sp>
      <p:sp>
        <p:nvSpPr>
          <p:cNvPr id="4" name="矩形 3"/>
          <p:cNvSpPr/>
          <p:nvPr/>
        </p:nvSpPr>
        <p:spPr>
          <a:xfrm>
            <a:off x="500034" y="428604"/>
            <a:ext cx="5234125" cy="523220"/>
          </a:xfrm>
          <a:prstGeom prst="rect">
            <a:avLst/>
          </a:prstGeom>
        </p:spPr>
        <p:txBody>
          <a:bodyPr wrap="none">
            <a:spAutoFit/>
          </a:bodyPr>
          <a:lstStyle/>
          <a:p>
            <a:r>
              <a:rPr lang="zh-CN" altLang="en-US" sz="2800" b="1" dirty="0" smtClean="0">
                <a:solidFill>
                  <a:srgbClr val="00B050"/>
                </a:solidFill>
                <a:latin typeface="黑体" pitchFamily="49" charset="-122"/>
                <a:ea typeface="黑体" pitchFamily="49" charset="-122"/>
              </a:rPr>
              <a:t>“慎用”、“忌用”和“禁用”</a:t>
            </a:r>
            <a:endParaRPr lang="zh-CN" altLang="en-US" sz="2800" b="1" dirty="0">
              <a:solidFill>
                <a:srgbClr val="00B050"/>
              </a:solidFill>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7624" y="1556792"/>
            <a:ext cx="7488832" cy="4421087"/>
          </a:xfrm>
        </p:spPr>
        <p:txBody>
          <a:bodyPr/>
          <a:lstStyle/>
          <a:p>
            <a:r>
              <a:rPr lang="zh-CN" altLang="en-US" sz="2400" dirty="0" smtClean="0"/>
              <a:t>定义：药品被批准的使用期限</a:t>
            </a:r>
            <a:endParaRPr lang="en-US" altLang="zh-CN" sz="2400" dirty="0" smtClean="0"/>
          </a:p>
          <a:p>
            <a:r>
              <a:rPr lang="zh-CN" altLang="en-US" sz="2400" dirty="0" smtClean="0"/>
              <a:t>药品有效期的表示方法，</a:t>
            </a:r>
          </a:p>
          <a:p>
            <a:pPr lvl="1"/>
            <a:r>
              <a:rPr lang="zh-CN" altLang="en-US" sz="2000" dirty="0" smtClean="0"/>
              <a:t>按年月顺序，一般可用有效期至某年某月，</a:t>
            </a:r>
          </a:p>
          <a:p>
            <a:pPr lvl="1"/>
            <a:r>
              <a:rPr lang="zh-CN" altLang="en-US" sz="2000" dirty="0" smtClean="0"/>
              <a:t>如有效期至</a:t>
            </a:r>
            <a:r>
              <a:rPr lang="en-US" altLang="zh-CN" sz="2000" dirty="0" smtClean="0"/>
              <a:t>2003</a:t>
            </a:r>
            <a:r>
              <a:rPr lang="zh-CN" altLang="en-US" sz="2000" dirty="0" smtClean="0"/>
              <a:t>年</a:t>
            </a:r>
            <a:r>
              <a:rPr lang="en-US" altLang="zh-CN" sz="2000" dirty="0" smtClean="0"/>
              <a:t>6</a:t>
            </a:r>
            <a:r>
              <a:rPr lang="zh-CN" altLang="en-US" sz="2000" dirty="0" smtClean="0"/>
              <a:t>月，说明该药品到</a:t>
            </a:r>
            <a:r>
              <a:rPr lang="en-US" altLang="zh-CN" sz="2000" dirty="0" smtClean="0"/>
              <a:t>2003</a:t>
            </a:r>
            <a:r>
              <a:rPr lang="zh-CN" altLang="en-US" sz="2000" dirty="0" smtClean="0"/>
              <a:t>年</a:t>
            </a:r>
            <a:r>
              <a:rPr lang="en-US" altLang="zh-CN" sz="2000" dirty="0" smtClean="0"/>
              <a:t>7</a:t>
            </a:r>
            <a:r>
              <a:rPr lang="zh-CN" altLang="en-US" sz="2000" dirty="0" smtClean="0"/>
              <a:t>月</a:t>
            </a:r>
            <a:r>
              <a:rPr lang="en-US" altLang="zh-CN" sz="2000" dirty="0" smtClean="0"/>
              <a:t>1</a:t>
            </a:r>
            <a:r>
              <a:rPr lang="zh-CN" altLang="en-US" sz="2000" dirty="0" smtClean="0"/>
              <a:t>日即开始失效。</a:t>
            </a:r>
          </a:p>
          <a:p>
            <a:r>
              <a:rPr lang="en-US" altLang="zh-CN" sz="2400" dirty="0" smtClean="0"/>
              <a:t>《</a:t>
            </a:r>
            <a:r>
              <a:rPr lang="zh-CN" altLang="en-US" sz="2400" dirty="0" smtClean="0"/>
              <a:t>药品管理法</a:t>
            </a:r>
            <a:r>
              <a:rPr lang="en-US" altLang="zh-CN" sz="2400" dirty="0" smtClean="0"/>
              <a:t>》</a:t>
            </a:r>
            <a:r>
              <a:rPr lang="zh-CN" altLang="en-US" sz="2400" dirty="0" smtClean="0"/>
              <a:t>还规定，在药品的包装盒或说明书上都应标明生产批号、生产日期和有效期。</a:t>
            </a:r>
          </a:p>
          <a:p>
            <a:r>
              <a:rPr lang="zh-CN" altLang="en-US" sz="2400" dirty="0" smtClean="0"/>
              <a:t>进口药品也必须按上述表示方法用中文写明，便于大众阅读。</a:t>
            </a:r>
          </a:p>
          <a:p>
            <a:endParaRPr lang="zh-CN" altLang="en-US" dirty="0"/>
          </a:p>
        </p:txBody>
      </p:sp>
      <p:sp>
        <p:nvSpPr>
          <p:cNvPr id="4" name="矩形 3"/>
          <p:cNvSpPr/>
          <p:nvPr/>
        </p:nvSpPr>
        <p:spPr>
          <a:xfrm>
            <a:off x="714348" y="357166"/>
            <a:ext cx="3582730" cy="584775"/>
          </a:xfrm>
          <a:prstGeom prst="rect">
            <a:avLst/>
          </a:prstGeom>
        </p:spPr>
        <p:txBody>
          <a:bodyPr wrap="square">
            <a:spAutoFit/>
          </a:bodyPr>
          <a:lstStyle/>
          <a:p>
            <a:r>
              <a:rPr lang="zh-CN" altLang="en-US" sz="3200" b="1" kern="0" dirty="0" smtClean="0">
                <a:solidFill>
                  <a:srgbClr val="00B050"/>
                </a:solidFill>
                <a:latin typeface="黑体" pitchFamily="49" charset="-122"/>
                <a:ea typeface="黑体" pitchFamily="49" charset="-122"/>
              </a:rPr>
              <a:t>药品的有效期</a:t>
            </a:r>
            <a:endParaRPr lang="zh-CN" altLang="en-US" sz="3200" dirty="0">
              <a:solidFill>
                <a:srgbClr val="00B050"/>
              </a:solidFill>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5984" y="1928802"/>
            <a:ext cx="5149080" cy="3011225"/>
          </a:xfrm>
        </p:spPr>
        <p:txBody>
          <a:bodyPr/>
          <a:lstStyle/>
          <a:p>
            <a:pPr lvl="1">
              <a:lnSpc>
                <a:spcPct val="200000"/>
              </a:lnSpc>
            </a:pPr>
            <a:r>
              <a:rPr lang="zh-CN" altLang="en-US" dirty="0" smtClean="0"/>
              <a:t>  不得随意丢弃</a:t>
            </a:r>
            <a:endParaRPr lang="en-US" altLang="zh-CN" dirty="0" smtClean="0"/>
          </a:p>
          <a:p>
            <a:pPr lvl="1">
              <a:lnSpc>
                <a:spcPct val="200000"/>
              </a:lnSpc>
            </a:pPr>
            <a:r>
              <a:rPr lang="zh-CN" altLang="en-US" dirty="0" smtClean="0"/>
              <a:t>回收</a:t>
            </a:r>
            <a:endParaRPr lang="en-US" altLang="zh-CN" dirty="0" smtClean="0"/>
          </a:p>
          <a:p>
            <a:pPr lvl="1">
              <a:lnSpc>
                <a:spcPct val="200000"/>
              </a:lnSpc>
            </a:pPr>
            <a:r>
              <a:rPr lang="zh-CN" altLang="en-US" dirty="0" smtClean="0"/>
              <a:t>  破坏掉</a:t>
            </a:r>
            <a:endParaRPr lang="en-US" altLang="zh-CN" dirty="0" smtClean="0"/>
          </a:p>
          <a:p>
            <a:pPr lvl="1">
              <a:lnSpc>
                <a:spcPct val="200000"/>
              </a:lnSpc>
            </a:pPr>
            <a:r>
              <a:rPr lang="zh-CN" altLang="en-US" dirty="0" smtClean="0"/>
              <a:t>  埋掉</a:t>
            </a:r>
            <a:endParaRPr lang="zh-CN" altLang="en-US" dirty="0"/>
          </a:p>
        </p:txBody>
      </p:sp>
      <p:sp>
        <p:nvSpPr>
          <p:cNvPr id="2" name="标题 1"/>
          <p:cNvSpPr>
            <a:spLocks noGrp="1"/>
          </p:cNvSpPr>
          <p:nvPr>
            <p:ph type="title"/>
          </p:nvPr>
        </p:nvSpPr>
        <p:spPr>
          <a:xfrm>
            <a:off x="1000100" y="285728"/>
            <a:ext cx="3929090" cy="864096"/>
          </a:xfrm>
        </p:spPr>
        <p:txBody>
          <a:bodyPr/>
          <a:lstStyle/>
          <a:p>
            <a:pPr algn="l"/>
            <a:r>
              <a:rPr lang="zh-CN" altLang="en-US" sz="3200" dirty="0" smtClean="0">
                <a:solidFill>
                  <a:srgbClr val="00B050"/>
                </a:solidFill>
              </a:rPr>
              <a:t>如何处理过期药品</a:t>
            </a:r>
            <a:endParaRPr lang="zh-CN" altLang="en-US" sz="3200"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1115616" y="1628800"/>
            <a:ext cx="7355160" cy="3412976"/>
          </a:xfrm>
          <a:prstGeom prst="rect">
            <a:avLst/>
          </a:prstGeom>
        </p:spPr>
        <p:txBody>
          <a:bodyPr/>
          <a:lstStyle/>
          <a:p>
            <a:pPr marL="319088" lvl="0" indent="-319088" fontAlgn="base">
              <a:spcBef>
                <a:spcPts val="700"/>
              </a:spcBef>
              <a:spcAft>
                <a:spcPct val="0"/>
              </a:spcAft>
              <a:buClr>
                <a:schemeClr val="accent2"/>
              </a:buClr>
              <a:buSzPct val="60000"/>
              <a:buFont typeface="Wingdings" pitchFamily="2" charset="2"/>
              <a:buChar char=""/>
              <a:defRPr/>
            </a:pPr>
            <a:r>
              <a:rPr kumimoji="0" lang="zh-CN" altLang="en-US" sz="2400" b="0" i="0" u="none" strike="noStrike" kern="0" cap="none" spc="0" normalizeH="0" baseline="0" noProof="0" dirty="0" smtClean="0">
                <a:ln>
                  <a:noFill/>
                </a:ln>
                <a:solidFill>
                  <a:schemeClr val="tx1"/>
                </a:solidFill>
                <a:effectLst/>
                <a:uLnTx/>
                <a:uFillTx/>
                <a:latin typeface="黑体" pitchFamily="49" charset="-122"/>
                <a:ea typeface="黑体" pitchFamily="49" charset="-122"/>
              </a:rPr>
              <a:t>批准文</a:t>
            </a:r>
            <a:r>
              <a:rPr lang="zh-CN" altLang="en-US" sz="2400" kern="0" dirty="0" smtClean="0">
                <a:latin typeface="黑体" pitchFamily="49" charset="-122"/>
                <a:ea typeface="黑体" pitchFamily="49" charset="-122"/>
              </a:rPr>
              <a:t>号</a:t>
            </a:r>
            <a:endParaRPr lang="en-US" altLang="zh-CN" sz="2400" kern="0" dirty="0" smtClean="0">
              <a:latin typeface="黑体" pitchFamily="49" charset="-122"/>
              <a:ea typeface="黑体" pitchFamily="49" charset="-122"/>
            </a:endParaRPr>
          </a:p>
          <a:p>
            <a:pPr marL="776288" lvl="1" indent="-319088" fontAlgn="base">
              <a:spcBef>
                <a:spcPts val="700"/>
              </a:spcBef>
              <a:spcAft>
                <a:spcPct val="0"/>
              </a:spcAft>
              <a:buClr>
                <a:schemeClr val="accent2"/>
              </a:buClr>
              <a:buSzPct val="60000"/>
              <a:buFont typeface="Wingdings" pitchFamily="2" charset="2"/>
              <a:buChar char=""/>
              <a:defRPr/>
            </a:pPr>
            <a:r>
              <a:rPr lang="zh-CN" altLang="en-US" sz="2400" kern="0" dirty="0" smtClean="0">
                <a:latin typeface="黑体" pitchFamily="49" charset="-122"/>
                <a:ea typeface="黑体" pitchFamily="49" charset="-122"/>
              </a:rPr>
              <a:t>鉴别假药、劣药的重要依据。目前药品批准文号为“国药准字”</a:t>
            </a:r>
            <a:r>
              <a:rPr lang="en-US" altLang="zh-CN" sz="2400" kern="0" dirty="0" smtClean="0">
                <a:latin typeface="黑体" pitchFamily="49" charset="-122"/>
                <a:ea typeface="黑体" pitchFamily="49" charset="-122"/>
              </a:rPr>
              <a:t>+“</a:t>
            </a:r>
            <a:r>
              <a:rPr lang="zh-CN" altLang="en-US" sz="2400" kern="0" dirty="0" smtClean="0">
                <a:latin typeface="黑体" pitchFamily="49" charset="-122"/>
                <a:ea typeface="黑体" pitchFamily="49" charset="-122"/>
              </a:rPr>
              <a:t>字母”</a:t>
            </a:r>
            <a:r>
              <a:rPr lang="en-US" altLang="zh-CN" sz="2400" kern="0" dirty="0" smtClean="0">
                <a:latin typeface="黑体" pitchFamily="49" charset="-122"/>
                <a:ea typeface="黑体" pitchFamily="49" charset="-122"/>
              </a:rPr>
              <a:t>+“</a:t>
            </a:r>
            <a:r>
              <a:rPr lang="zh-CN" altLang="en-US" sz="2400" kern="0" dirty="0" smtClean="0">
                <a:latin typeface="黑体" pitchFamily="49" charset="-122"/>
                <a:ea typeface="黑体" pitchFamily="49" charset="-122"/>
              </a:rPr>
              <a:t>八位数字”（如国药准字</a:t>
            </a:r>
            <a:r>
              <a:rPr lang="en-US" altLang="zh-CN" sz="2400" kern="0" dirty="0" smtClean="0">
                <a:latin typeface="黑体" pitchFamily="49" charset="-122"/>
                <a:ea typeface="黑体" pitchFamily="49" charset="-122"/>
              </a:rPr>
              <a:t>H20050203</a:t>
            </a:r>
            <a:r>
              <a:rPr lang="zh-CN" altLang="en-US" sz="2400" kern="0" dirty="0" smtClean="0">
                <a:latin typeface="黑体" pitchFamily="49" charset="-122"/>
                <a:ea typeface="黑体" pitchFamily="49" charset="-122"/>
              </a:rPr>
              <a:t>、</a:t>
            </a:r>
            <a:r>
              <a:rPr lang="zh-CN" altLang="en-US" sz="2400" dirty="0" smtClean="0"/>
              <a:t>国药准字</a:t>
            </a:r>
            <a:r>
              <a:rPr lang="en-US" sz="2400" dirty="0" smtClean="0"/>
              <a:t>Z19990015</a:t>
            </a:r>
            <a:r>
              <a:rPr lang="zh-CN" altLang="en-US" sz="2400" dirty="0" smtClean="0"/>
              <a:t>、国药准字</a:t>
            </a:r>
            <a:r>
              <a:rPr lang="en-US" sz="2400" dirty="0" smtClean="0"/>
              <a:t>S10930020</a:t>
            </a:r>
            <a:r>
              <a:rPr lang="zh-CN" altLang="en-US" sz="2400" dirty="0" smtClean="0"/>
              <a:t>）</a:t>
            </a:r>
            <a:endParaRPr kumimoji="0" lang="en-US" altLang="zh-CN" sz="2400" b="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defRPr/>
            </a:pPr>
            <a:r>
              <a:rPr kumimoji="0" lang="zh-CN" altLang="en-US" sz="2400" b="0" i="0" u="none" strike="noStrike" kern="0" cap="none" spc="0" normalizeH="0" baseline="0" noProof="0" dirty="0" smtClean="0">
                <a:ln>
                  <a:noFill/>
                </a:ln>
                <a:solidFill>
                  <a:schemeClr val="tx1"/>
                </a:solidFill>
                <a:effectLst/>
                <a:uLnTx/>
                <a:uFillTx/>
                <a:latin typeface="黑体" pitchFamily="49" charset="-122"/>
                <a:ea typeface="黑体" pitchFamily="49" charset="-122"/>
              </a:rPr>
              <a:t>生产批号：</a:t>
            </a:r>
            <a:endParaRPr kumimoji="0" lang="en-US" altLang="zh-CN" sz="2400" b="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marL="776288" lvl="1" indent="-319088" fontAlgn="base">
              <a:spcBef>
                <a:spcPts val="700"/>
              </a:spcBef>
              <a:spcAft>
                <a:spcPct val="0"/>
              </a:spcAft>
              <a:buClr>
                <a:schemeClr val="accent2"/>
              </a:buClr>
              <a:buSzPct val="60000"/>
              <a:buFont typeface="Wingdings" pitchFamily="2" charset="2"/>
              <a:buChar char=""/>
              <a:defRPr/>
            </a:pPr>
            <a:r>
              <a:rPr kumimoji="0" lang="zh-CN" altLang="en-US" sz="2400" b="0" i="0" u="none" strike="noStrike" kern="0" cap="none" spc="0" normalizeH="0" baseline="0" noProof="0" dirty="0" smtClean="0">
                <a:ln>
                  <a:noFill/>
                </a:ln>
                <a:solidFill>
                  <a:schemeClr val="tx1"/>
                </a:solidFill>
                <a:effectLst/>
                <a:uLnTx/>
                <a:uFillTx/>
                <a:latin typeface="黑体" pitchFamily="49" charset="-122"/>
                <a:ea typeface="黑体" pitchFamily="49" charset="-122"/>
              </a:rPr>
              <a:t>生产批号表示具体生产日期</a:t>
            </a:r>
            <a:endParaRPr kumimoji="0" lang="zh-CN" altLang="en-US" sz="2400" b="0" i="0" u="none" strike="noStrike" kern="0" cap="none" spc="0" normalizeH="0" baseline="0" noProof="0" dirty="0">
              <a:ln>
                <a:noFill/>
              </a:ln>
              <a:solidFill>
                <a:schemeClr val="tx1"/>
              </a:solidFill>
              <a:effectLst/>
              <a:uLnTx/>
              <a:uFillTx/>
              <a:latin typeface="黑体" pitchFamily="49" charset="-122"/>
              <a:ea typeface="黑体" pitchFamily="49" charset="-122"/>
            </a:endParaRPr>
          </a:p>
        </p:txBody>
      </p:sp>
      <p:sp>
        <p:nvSpPr>
          <p:cNvPr id="3" name="矩形 2"/>
          <p:cNvSpPr/>
          <p:nvPr/>
        </p:nvSpPr>
        <p:spPr>
          <a:xfrm>
            <a:off x="1043608" y="476672"/>
            <a:ext cx="4104456" cy="523220"/>
          </a:xfrm>
          <a:prstGeom prst="rect">
            <a:avLst/>
          </a:prstGeom>
        </p:spPr>
        <p:txBody>
          <a:bodyPr wrap="square">
            <a:spAutoFit/>
          </a:bodyPr>
          <a:lstStyle/>
          <a:p>
            <a:r>
              <a:rPr lang="zh-CN" altLang="en-US" sz="2800" b="1" dirty="0" smtClean="0">
                <a:solidFill>
                  <a:srgbClr val="00B050"/>
                </a:solidFill>
                <a:latin typeface="黑体" pitchFamily="49" charset="-122"/>
                <a:ea typeface="黑体" pitchFamily="49" charset="-122"/>
                <a:cs typeface="+mj-cs"/>
              </a:rPr>
              <a:t>批准文号、生产批号</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2775" y="1600200"/>
            <a:ext cx="8153400" cy="4925144"/>
          </a:xfrm>
        </p:spPr>
        <p:txBody>
          <a:bodyPr/>
          <a:lstStyle/>
          <a:p>
            <a:r>
              <a:rPr lang="zh-CN" altLang="en-US" dirty="0" smtClean="0"/>
              <a:t>按说明书要求存放</a:t>
            </a:r>
            <a:endParaRPr lang="en-US" altLang="zh-CN" dirty="0" smtClean="0"/>
          </a:p>
          <a:p>
            <a:r>
              <a:rPr lang="zh-CN" altLang="en-US" dirty="0" smtClean="0"/>
              <a:t>四要素：密封、避光、避湿、避热。</a:t>
            </a:r>
          </a:p>
          <a:p>
            <a:pPr lvl="1"/>
            <a:r>
              <a:rPr lang="zh-CN" altLang="en-US" dirty="0" smtClean="0"/>
              <a:t> 密闭保存：以免空气中的氧气等与药品反应而引起药品变质。</a:t>
            </a:r>
          </a:p>
          <a:p>
            <a:pPr lvl="1"/>
            <a:r>
              <a:rPr lang="zh-CN" altLang="en-US" dirty="0" smtClean="0"/>
              <a:t> 避光：阳光中紫外线的照射可以加速药品的变质。</a:t>
            </a:r>
          </a:p>
          <a:p>
            <a:pPr lvl="1"/>
            <a:r>
              <a:rPr lang="zh-CN" altLang="en-US" dirty="0" smtClean="0"/>
              <a:t> 防潮：以免药物吸收空气中的水分水解失效。</a:t>
            </a:r>
            <a:endParaRPr lang="en-US" altLang="zh-CN" dirty="0" smtClean="0"/>
          </a:p>
          <a:p>
            <a:pPr lvl="1"/>
            <a:r>
              <a:rPr lang="zh-CN" altLang="en-US" dirty="0" smtClean="0"/>
              <a:t> 温度：常温、阴凉处、冷处。</a:t>
            </a:r>
            <a:endParaRPr lang="en-US" altLang="zh-CN" dirty="0" smtClean="0"/>
          </a:p>
          <a:p>
            <a:r>
              <a:rPr lang="zh-CN" altLang="en-US" dirty="0" smtClean="0"/>
              <a:t>药品不宜混放，分开存放更安全</a:t>
            </a:r>
            <a:endParaRPr lang="en-US" altLang="zh-CN" dirty="0" smtClean="0"/>
          </a:p>
          <a:p>
            <a:r>
              <a:rPr lang="zh-CN" altLang="en-US" dirty="0" smtClean="0"/>
              <a:t>药品的标签要完整、清晰</a:t>
            </a:r>
          </a:p>
          <a:p>
            <a:pPr lvl="1"/>
            <a:endParaRPr lang="zh-CN" altLang="en-US" dirty="0" smtClean="0"/>
          </a:p>
          <a:p>
            <a:endParaRPr lang="zh-CN" altLang="en-US" dirty="0"/>
          </a:p>
        </p:txBody>
      </p:sp>
      <p:sp>
        <p:nvSpPr>
          <p:cNvPr id="2" name="标题 1"/>
          <p:cNvSpPr>
            <a:spLocks noGrp="1"/>
          </p:cNvSpPr>
          <p:nvPr>
            <p:ph type="title"/>
          </p:nvPr>
        </p:nvSpPr>
        <p:spPr>
          <a:xfrm>
            <a:off x="467544" y="260648"/>
            <a:ext cx="6059016" cy="864096"/>
          </a:xfrm>
        </p:spPr>
        <p:txBody>
          <a:bodyPr/>
          <a:lstStyle/>
          <a:p>
            <a:pPr algn="l"/>
            <a:r>
              <a:rPr lang="zh-CN" altLang="en-US" dirty="0" smtClean="0">
                <a:solidFill>
                  <a:srgbClr val="FF0000"/>
                </a:solidFill>
                <a:cs typeface="+mn-cs"/>
              </a:rPr>
              <a:t>   </a:t>
            </a:r>
            <a:r>
              <a:rPr lang="zh-CN" altLang="en-US" sz="3200" kern="1200" dirty="0" smtClean="0">
                <a:solidFill>
                  <a:srgbClr val="00B050"/>
                </a:solidFill>
              </a:rPr>
              <a:t>药 品 储 存</a:t>
            </a:r>
            <a:endParaRPr lang="zh-CN" altLang="en-US" sz="3200" kern="1200" dirty="0">
              <a:solidFill>
                <a:srgbClr val="00B050"/>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600201"/>
            <a:ext cx="7416824" cy="4421087"/>
          </a:xfrm>
        </p:spPr>
        <p:txBody>
          <a:bodyPr/>
          <a:lstStyle/>
          <a:p>
            <a:r>
              <a:rPr lang="zh-CN" altLang="en-US" dirty="0" smtClean="0"/>
              <a:t>国家食品药品监督管理局、中国药学会联合发布我国居民安全用药调查报告：</a:t>
            </a:r>
            <a:r>
              <a:rPr lang="en-US" altLang="zh-CN" dirty="0" smtClean="0"/>
              <a:t>90%</a:t>
            </a:r>
            <a:r>
              <a:rPr lang="zh-CN" altLang="en-US" dirty="0" smtClean="0"/>
              <a:t>的百姓对如何合理用药缺乏了解，甚至存在严重误区</a:t>
            </a:r>
            <a:endParaRPr lang="en-US" altLang="zh-CN" dirty="0" smtClean="0"/>
          </a:p>
          <a:p>
            <a:pPr>
              <a:buNone/>
            </a:pPr>
            <a:endParaRPr lang="en-US" altLang="zh-CN" dirty="0" smtClean="0"/>
          </a:p>
          <a:p>
            <a:pPr lvl="1"/>
            <a:r>
              <a:rPr lang="zh-CN" altLang="en-US" dirty="0" smtClean="0"/>
              <a:t>酒后服药暗藏杀机</a:t>
            </a:r>
            <a:endParaRPr lang="en-US" altLang="zh-CN" dirty="0" smtClean="0"/>
          </a:p>
          <a:p>
            <a:pPr lvl="1"/>
            <a:r>
              <a:rPr lang="zh-CN" altLang="en-US" dirty="0" smtClean="0"/>
              <a:t>牛奶服药影响人体吸收</a:t>
            </a:r>
            <a:endParaRPr lang="en-US" altLang="zh-CN" dirty="0" smtClean="0"/>
          </a:p>
          <a:p>
            <a:pPr lvl="1">
              <a:buNone/>
            </a:pPr>
            <a:r>
              <a:rPr lang="en-US" altLang="zh-CN" dirty="0" smtClean="0"/>
              <a:t>    ……….</a:t>
            </a:r>
            <a:endParaRPr lang="zh-CN" altLang="en-US" dirty="0"/>
          </a:p>
        </p:txBody>
      </p:sp>
      <p:sp>
        <p:nvSpPr>
          <p:cNvPr id="2" name="标题 1"/>
          <p:cNvSpPr>
            <a:spLocks noGrp="1"/>
          </p:cNvSpPr>
          <p:nvPr>
            <p:ph type="title"/>
          </p:nvPr>
        </p:nvSpPr>
        <p:spPr>
          <a:xfrm>
            <a:off x="0" y="188640"/>
            <a:ext cx="6059016" cy="864096"/>
          </a:xfrm>
        </p:spPr>
        <p:txBody>
          <a:bodyPr/>
          <a:lstStyle/>
          <a:p>
            <a:endParaRPr lang="zh-CN" alt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药品包装上印有或者贴有的内容</a:t>
            </a:r>
            <a:endParaRPr lang="en-US" altLang="zh-CN" dirty="0" smtClean="0"/>
          </a:p>
          <a:p>
            <a:r>
              <a:rPr lang="zh-CN" altLang="en-US" dirty="0" smtClean="0"/>
              <a:t>分为内标签和外标签。</a:t>
            </a:r>
            <a:endParaRPr lang="en-US" altLang="zh-CN" dirty="0" smtClean="0"/>
          </a:p>
          <a:p>
            <a:pPr lvl="1"/>
            <a:r>
              <a:rPr lang="zh-CN" altLang="en-US" dirty="0" smtClean="0"/>
              <a:t>内标签是指直接接触药品的包装的标签</a:t>
            </a:r>
            <a:endParaRPr lang="en-US" altLang="zh-CN" dirty="0" smtClean="0"/>
          </a:p>
          <a:p>
            <a:pPr lvl="1"/>
            <a:r>
              <a:rPr lang="zh-CN" altLang="en-US" dirty="0" smtClean="0"/>
              <a:t>外标签指内标签以外的其它包装的标签。</a:t>
            </a:r>
            <a:endParaRPr lang="en-US" altLang="zh-CN" dirty="0" smtClean="0"/>
          </a:p>
          <a:p>
            <a:r>
              <a:rPr lang="zh-CN" altLang="en-US" dirty="0" smtClean="0"/>
              <a:t>药品内标签应当包含药品</a:t>
            </a:r>
            <a:r>
              <a:rPr lang="zh-CN" altLang="en-US" dirty="0" smtClean="0">
                <a:solidFill>
                  <a:srgbClr val="C00000"/>
                </a:solidFill>
              </a:rPr>
              <a:t>通用名称</a:t>
            </a:r>
            <a:r>
              <a:rPr lang="zh-CN" altLang="en-US" dirty="0" smtClean="0"/>
              <a:t>、适应症或者功能主治、</a:t>
            </a:r>
            <a:r>
              <a:rPr lang="zh-CN" altLang="en-US" dirty="0" smtClean="0">
                <a:solidFill>
                  <a:srgbClr val="C00000"/>
                </a:solidFill>
              </a:rPr>
              <a:t>规格</a:t>
            </a:r>
            <a:r>
              <a:rPr lang="zh-CN" altLang="en-US" dirty="0" smtClean="0"/>
              <a:t>、用法用量、生产日期、</a:t>
            </a:r>
            <a:r>
              <a:rPr lang="zh-CN" altLang="en-US" dirty="0" smtClean="0">
                <a:solidFill>
                  <a:srgbClr val="C00000"/>
                </a:solidFill>
              </a:rPr>
              <a:t>产品批号</a:t>
            </a:r>
            <a:r>
              <a:rPr lang="zh-CN" altLang="en-US" dirty="0" smtClean="0"/>
              <a:t>、</a:t>
            </a:r>
            <a:r>
              <a:rPr lang="zh-CN" altLang="en-US" dirty="0" smtClean="0">
                <a:solidFill>
                  <a:srgbClr val="C00000"/>
                </a:solidFill>
              </a:rPr>
              <a:t>有效期</a:t>
            </a:r>
            <a:r>
              <a:rPr lang="zh-CN" altLang="en-US" dirty="0" smtClean="0"/>
              <a:t>、生产企业等内容。</a:t>
            </a:r>
            <a:endParaRPr lang="zh-CN" altLang="en-US" dirty="0"/>
          </a:p>
        </p:txBody>
      </p:sp>
      <p:sp>
        <p:nvSpPr>
          <p:cNvPr id="3" name="标题 2"/>
          <p:cNvSpPr>
            <a:spLocks noGrp="1"/>
          </p:cNvSpPr>
          <p:nvPr>
            <p:ph type="title"/>
          </p:nvPr>
        </p:nvSpPr>
        <p:spPr>
          <a:xfrm>
            <a:off x="1071538" y="214290"/>
            <a:ext cx="3071834" cy="864096"/>
          </a:xfrm>
        </p:spPr>
        <p:txBody>
          <a:bodyPr/>
          <a:lstStyle/>
          <a:p>
            <a:pPr algn="l"/>
            <a:r>
              <a:rPr lang="zh-CN" altLang="en-US" dirty="0" smtClean="0">
                <a:solidFill>
                  <a:srgbClr val="00B050"/>
                </a:solidFill>
              </a:rPr>
              <a:t>药 品 标 签</a:t>
            </a:r>
            <a:endParaRPr lang="zh-CN" altLang="en-US" dirty="0">
              <a:solidFill>
                <a:srgbClr val="00B050"/>
              </a:solidFill>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500034" y="357166"/>
            <a:ext cx="8077200" cy="6148387"/>
          </a:xfrm>
          <a:noFill/>
          <a:ln/>
        </p:spPr>
        <p:txBody>
          <a:bodyPr/>
          <a:lstStyle/>
          <a:p>
            <a:pPr>
              <a:buNone/>
            </a:pPr>
            <a:r>
              <a:rPr lang="zh-CN" altLang="en-US" sz="3200" dirty="0" smtClean="0">
                <a:solidFill>
                  <a:schemeClr val="accent2">
                    <a:lumMod val="75000"/>
                  </a:schemeClr>
                </a:solidFill>
                <a:latin typeface="微软雅黑" pitchFamily="34" charset="-122"/>
                <a:ea typeface="微软雅黑" pitchFamily="34" charset="-122"/>
              </a:rPr>
              <a:t>药品不良反应与合理用药</a:t>
            </a:r>
            <a:r>
              <a:rPr lang="en-US" altLang="zh-CN" kern="1200" dirty="0" smtClean="0">
                <a:solidFill>
                  <a:srgbClr val="006666"/>
                </a:solidFill>
              </a:rPr>
              <a:t>(Adverse Drug </a:t>
            </a:r>
            <a:r>
              <a:rPr lang="en-US" altLang="zh-CN" kern="1200" dirty="0" err="1" smtClean="0">
                <a:solidFill>
                  <a:srgbClr val="006666"/>
                </a:solidFill>
              </a:rPr>
              <a:t>Reaction,ADR</a:t>
            </a:r>
            <a:r>
              <a:rPr lang="en-US" altLang="zh-CN" kern="1200" dirty="0" smtClean="0">
                <a:solidFill>
                  <a:srgbClr val="006666"/>
                </a:solidFill>
              </a:rPr>
              <a:t>)</a:t>
            </a:r>
            <a:endParaRPr lang="zh-CN" altLang="en-US" kern="1200" dirty="0" smtClean="0">
              <a:solidFill>
                <a:srgbClr val="006666"/>
              </a:solidFill>
            </a:endParaRPr>
          </a:p>
          <a:p>
            <a:pPr>
              <a:buFontTx/>
              <a:buNone/>
            </a:pPr>
            <a:endParaRPr lang="en-US" altLang="zh-CN" sz="3600" b="1" dirty="0">
              <a:solidFill>
                <a:srgbClr val="000066"/>
              </a:solidFill>
              <a:latin typeface="宋体" charset="-122"/>
            </a:endParaRPr>
          </a:p>
        </p:txBody>
      </p:sp>
      <p:sp>
        <p:nvSpPr>
          <p:cNvPr id="306180" name="Rectangle 4"/>
          <p:cNvSpPr>
            <a:spLocks noChangeArrowheads="1"/>
          </p:cNvSpPr>
          <p:nvPr/>
        </p:nvSpPr>
        <p:spPr bwMode="auto">
          <a:xfrm>
            <a:off x="404809" y="4132254"/>
            <a:ext cx="7772400" cy="1428750"/>
          </a:xfrm>
          <a:prstGeom prst="rect">
            <a:avLst/>
          </a:prstGeom>
          <a:noFill/>
          <a:ln w="9525">
            <a:noFill/>
            <a:miter lim="800000"/>
            <a:headEnd/>
            <a:tailEnd/>
          </a:ln>
          <a:effectLst/>
        </p:spPr>
        <p:txBody>
          <a:bodyPr lIns="92075" tIns="46038" rIns="92075" bIns="46038"/>
          <a:lstStyle/>
          <a:p>
            <a:pPr marL="457200" indent="-457200" algn="ctr">
              <a:lnSpc>
                <a:spcPct val="100000"/>
              </a:lnSpc>
              <a:buClrTx/>
              <a:buFontTx/>
              <a:buNone/>
            </a:pPr>
            <a:endParaRPr kumimoji="0" lang="zh-CN" altLang="zh-CN" sz="1600" b="0" i="1">
              <a:solidFill>
                <a:srgbClr val="000000"/>
              </a:solidFill>
              <a:effectLst/>
              <a:latin typeface="Arial Black" pitchFamily="34" charset="0"/>
              <a:ea typeface="宋体" charset="-122"/>
            </a:endParaRPr>
          </a:p>
        </p:txBody>
      </p:sp>
      <p:sp>
        <p:nvSpPr>
          <p:cNvPr id="306184" name="AutoShape 8"/>
          <p:cNvSpPr>
            <a:spLocks noChangeArrowheads="1"/>
          </p:cNvSpPr>
          <p:nvPr/>
        </p:nvSpPr>
        <p:spPr bwMode="auto">
          <a:xfrm>
            <a:off x="830259" y="2141529"/>
            <a:ext cx="2736850" cy="1368425"/>
          </a:xfrm>
          <a:prstGeom prst="wedgeRoundRectCallout">
            <a:avLst>
              <a:gd name="adj1" fmla="val 77727"/>
              <a:gd name="adj2" fmla="val 52898"/>
              <a:gd name="adj3" fmla="val 16667"/>
            </a:avLst>
          </a:prstGeom>
          <a:solidFill>
            <a:srgbClr val="CCFFCC"/>
          </a:solidFill>
          <a:ln w="9525">
            <a:solidFill>
              <a:schemeClr val="bg1"/>
            </a:solidFill>
            <a:miter lim="800000"/>
            <a:headEnd/>
            <a:tailEnd/>
          </a:ln>
          <a:effectLst>
            <a:outerShdw dist="35921" dir="2700000" algn="ctr" rotWithShape="0">
              <a:schemeClr val="bg2"/>
            </a:outerShdw>
          </a:effectLst>
        </p:spPr>
        <p:txBody>
          <a:bodyPr/>
          <a:lstStyle/>
          <a:p>
            <a:pPr>
              <a:lnSpc>
                <a:spcPct val="150000"/>
              </a:lnSpc>
              <a:spcBef>
                <a:spcPct val="0"/>
              </a:spcBef>
              <a:buClrTx/>
              <a:buFontTx/>
              <a:buNone/>
            </a:pPr>
            <a:r>
              <a:rPr lang="en-US" altLang="zh-CN" sz="2000" b="1" dirty="0">
                <a:solidFill>
                  <a:srgbClr val="CC66FF"/>
                </a:solidFill>
                <a:effectLst>
                  <a:outerShdw blurRad="38100" dist="38100" dir="2700000" algn="tl">
                    <a:srgbClr val="000000"/>
                  </a:outerShdw>
                </a:effectLst>
                <a:latin typeface="宋体" charset="-122"/>
                <a:ea typeface="宋体" charset="-122"/>
              </a:rPr>
              <a:t>《</a:t>
            </a:r>
            <a:r>
              <a:rPr lang="zh-CN" altLang="en-US" sz="2000" b="1" dirty="0">
                <a:solidFill>
                  <a:srgbClr val="CC66FF"/>
                </a:solidFill>
                <a:effectLst>
                  <a:outerShdw blurRad="38100" dist="38100" dir="2700000" algn="tl">
                    <a:srgbClr val="000000"/>
                  </a:outerShdw>
                </a:effectLst>
                <a:latin typeface="宋体" charset="-122"/>
                <a:ea typeface="宋体" charset="-122"/>
              </a:rPr>
              <a:t>药品不良反应报告和监测管理办法</a:t>
            </a:r>
            <a:r>
              <a:rPr lang="en-US" altLang="zh-CN" sz="2000" b="1" dirty="0">
                <a:solidFill>
                  <a:srgbClr val="CC66FF"/>
                </a:solidFill>
                <a:effectLst>
                  <a:outerShdw blurRad="38100" dist="38100" dir="2700000" algn="tl">
                    <a:srgbClr val="000000"/>
                  </a:outerShdw>
                </a:effectLst>
                <a:latin typeface="宋体" charset="-122"/>
                <a:ea typeface="宋体" charset="-122"/>
              </a:rPr>
              <a:t>》</a:t>
            </a:r>
          </a:p>
        </p:txBody>
      </p:sp>
      <p:sp>
        <p:nvSpPr>
          <p:cNvPr id="306185" name="Cloud"/>
          <p:cNvSpPr>
            <a:spLocks noChangeAspect="1" noEditPoints="1" noChangeArrowheads="1"/>
          </p:cNvSpPr>
          <p:nvPr/>
        </p:nvSpPr>
        <p:spPr bwMode="auto">
          <a:xfrm>
            <a:off x="4143372" y="2214554"/>
            <a:ext cx="3857652" cy="28575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FF"/>
          </a:solidFill>
          <a:ln w="9525">
            <a:solidFill>
              <a:srgbClr val="000000"/>
            </a:solidFill>
            <a:miter lim="800000"/>
            <a:headEnd/>
            <a:tailEnd/>
          </a:ln>
          <a:effectLst>
            <a:outerShdw dist="107763" dir="2700000" algn="ctr" rotWithShape="0">
              <a:srgbClr val="808080"/>
            </a:outerShdw>
          </a:effectLst>
        </p:spPr>
        <p:txBody>
          <a:bodyPr/>
          <a:lstStyle/>
          <a:p>
            <a:pPr algn="ctr">
              <a:lnSpc>
                <a:spcPct val="140000"/>
              </a:lnSpc>
              <a:spcBef>
                <a:spcPct val="0"/>
              </a:spcBef>
              <a:buClrTx/>
              <a:buFontTx/>
              <a:buNone/>
            </a:pPr>
            <a:r>
              <a:rPr lang="zh-CN" altLang="en-US" sz="2000" b="1" dirty="0" smtClean="0"/>
              <a:t>合格剂量在正常用法用量下，出现的与用药目的无关或意外的有害反应。</a:t>
            </a:r>
            <a:endParaRPr lang="zh-CN" altLang="en-US" sz="2000" b="1" dirty="0">
              <a:solidFill>
                <a:srgbClr val="0000CC"/>
              </a:solidFill>
              <a:effectLst/>
              <a:latin typeface="隶书" pitchFamily="49" charset="-122"/>
              <a:ea typeface="隶书" pitchFamily="49" charset="-122"/>
            </a:endParaRPr>
          </a:p>
        </p:txBody>
      </p:sp>
      <p:sp>
        <p:nvSpPr>
          <p:cNvPr id="306186" name="Rectangle 10"/>
          <p:cNvSpPr>
            <a:spLocks noChangeArrowheads="1"/>
          </p:cNvSpPr>
          <p:nvPr/>
        </p:nvSpPr>
        <p:spPr bwMode="auto">
          <a:xfrm>
            <a:off x="1328734" y="4302117"/>
            <a:ext cx="184150" cy="1098550"/>
          </a:xfrm>
          <a:prstGeom prst="rect">
            <a:avLst/>
          </a:prstGeom>
          <a:noFill/>
          <a:ln w="9525" algn="ctr">
            <a:noFill/>
            <a:miter lim="800000"/>
            <a:headEnd/>
            <a:tailEnd/>
          </a:ln>
          <a:effectLst/>
        </p:spPr>
        <p:txBody>
          <a:bodyPr wrap="none">
            <a:spAutoFit/>
          </a:bodyPr>
          <a:lstStyle/>
          <a:p>
            <a:pPr marL="342900" indent="-342900" algn="ctr" fontAlgn="ctr">
              <a:lnSpc>
                <a:spcPct val="100000"/>
              </a:lnSpc>
              <a:spcBef>
                <a:spcPct val="40000"/>
              </a:spcBef>
              <a:buClrTx/>
              <a:buSzPct val="300000"/>
              <a:buFontTx/>
              <a:buNone/>
            </a:pPr>
            <a:endParaRPr lang="zh-CN" altLang="zh-CN" sz="6600">
              <a:solidFill>
                <a:srgbClr val="FF0000"/>
              </a:solidFill>
              <a:effectLst>
                <a:outerShdw blurRad="38100" dist="38100" dir="2700000" algn="tl">
                  <a:srgbClr val="C0C0C0"/>
                </a:outerShdw>
              </a:effectLst>
              <a:latin typeface="文鼎特圆简" pitchFamily="49" charset="-122"/>
              <a:ea typeface="文鼎特圆简" pitchFamily="49" charset="-122"/>
            </a:endParaRPr>
          </a:p>
        </p:txBody>
      </p:sp>
    </p:spTree>
    <p:custDataLst>
      <p:tags r:id="rId1"/>
    </p:custData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00100" y="1571612"/>
            <a:ext cx="6537344" cy="4041775"/>
            <a:chOff x="416" y="862"/>
            <a:chExt cx="5004" cy="2546"/>
          </a:xfrm>
        </p:grpSpPr>
        <p:sp>
          <p:nvSpPr>
            <p:cNvPr id="317443" name="AutoShape 3"/>
            <p:cNvSpPr>
              <a:spLocks noChangeArrowheads="1"/>
            </p:cNvSpPr>
            <p:nvPr/>
          </p:nvSpPr>
          <p:spPr bwMode="auto">
            <a:xfrm flipH="1">
              <a:off x="416" y="862"/>
              <a:ext cx="857" cy="2544"/>
            </a:xfrm>
            <a:prstGeom prst="roundRect">
              <a:avLst>
                <a:gd name="adj" fmla="val 11375"/>
              </a:avLst>
            </a:prstGeom>
            <a:solidFill>
              <a:srgbClr val="FFFFFF">
                <a:alpha val="70000"/>
              </a:srgbClr>
            </a:solidFill>
            <a:ln w="28575">
              <a:solidFill>
                <a:schemeClr val="hlink"/>
              </a:solidFill>
              <a:round/>
              <a:headEnd/>
              <a:tailEnd/>
            </a:ln>
            <a:effectLst/>
          </p:spPr>
          <p:txBody>
            <a:bodyPr wrap="none" anchor="ctr"/>
            <a:lstStyle/>
            <a:p>
              <a:endParaRPr lang="zh-CN" altLang="en-US"/>
            </a:p>
          </p:txBody>
        </p:sp>
        <p:sp>
          <p:nvSpPr>
            <p:cNvPr id="317444" name="AutoShape 4"/>
            <p:cNvSpPr>
              <a:spLocks noChangeArrowheads="1"/>
            </p:cNvSpPr>
            <p:nvPr/>
          </p:nvSpPr>
          <p:spPr bwMode="auto">
            <a:xfrm>
              <a:off x="1456" y="864"/>
              <a:ext cx="3964" cy="2544"/>
            </a:xfrm>
            <a:prstGeom prst="roundRect">
              <a:avLst>
                <a:gd name="adj" fmla="val 2454"/>
              </a:avLst>
            </a:prstGeom>
            <a:solidFill>
              <a:srgbClr val="99CC00">
                <a:alpha val="50000"/>
              </a:srgbClr>
            </a:solidFill>
            <a:ln w="28575">
              <a:solidFill>
                <a:srgbClr val="FEFEFE"/>
              </a:solidFill>
              <a:round/>
              <a:headEnd/>
              <a:tailEnd/>
            </a:ln>
            <a:effectLst/>
          </p:spPr>
          <p:txBody>
            <a:bodyPr wrap="none" anchor="ctr"/>
            <a:lstStyle/>
            <a:p>
              <a:endParaRPr lang="zh-CN" altLang="en-US"/>
            </a:p>
          </p:txBody>
        </p:sp>
        <p:grpSp>
          <p:nvGrpSpPr>
            <p:cNvPr id="3" name="Group 5"/>
            <p:cNvGrpSpPr>
              <a:grpSpLocks/>
            </p:cNvGrpSpPr>
            <p:nvPr/>
          </p:nvGrpSpPr>
          <p:grpSpPr bwMode="auto">
            <a:xfrm rot="5400000">
              <a:off x="1241" y="963"/>
              <a:ext cx="312" cy="401"/>
              <a:chOff x="0" y="0"/>
              <a:chExt cx="312" cy="420"/>
            </a:xfrm>
          </p:grpSpPr>
          <p:grpSp>
            <p:nvGrpSpPr>
              <p:cNvPr id="4" name="Group 6"/>
              <p:cNvGrpSpPr>
                <a:grpSpLocks/>
              </p:cNvGrpSpPr>
              <p:nvPr/>
            </p:nvGrpSpPr>
            <p:grpSpPr bwMode="auto">
              <a:xfrm>
                <a:off x="182" y="2"/>
                <a:ext cx="130" cy="418"/>
                <a:chOff x="0" y="0"/>
                <a:chExt cx="130" cy="418"/>
              </a:xfrm>
            </p:grpSpPr>
            <p:sp>
              <p:nvSpPr>
                <p:cNvPr id="317447"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7448"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7449"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5" name="Group 10"/>
              <p:cNvGrpSpPr>
                <a:grpSpLocks/>
              </p:cNvGrpSpPr>
              <p:nvPr/>
            </p:nvGrpSpPr>
            <p:grpSpPr bwMode="auto">
              <a:xfrm>
                <a:off x="0" y="0"/>
                <a:ext cx="130" cy="418"/>
                <a:chOff x="0" y="0"/>
                <a:chExt cx="130" cy="418"/>
              </a:xfrm>
            </p:grpSpPr>
            <p:sp>
              <p:nvSpPr>
                <p:cNvPr id="317451"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7452"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7453"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6" name="Group 14"/>
            <p:cNvGrpSpPr>
              <a:grpSpLocks/>
            </p:cNvGrpSpPr>
            <p:nvPr/>
          </p:nvGrpSpPr>
          <p:grpSpPr bwMode="auto">
            <a:xfrm rot="5400000">
              <a:off x="1241" y="2931"/>
              <a:ext cx="312" cy="401"/>
              <a:chOff x="0" y="0"/>
              <a:chExt cx="312" cy="420"/>
            </a:xfrm>
          </p:grpSpPr>
          <p:grpSp>
            <p:nvGrpSpPr>
              <p:cNvPr id="7" name="Group 15"/>
              <p:cNvGrpSpPr>
                <a:grpSpLocks/>
              </p:cNvGrpSpPr>
              <p:nvPr/>
            </p:nvGrpSpPr>
            <p:grpSpPr bwMode="auto">
              <a:xfrm>
                <a:off x="182" y="2"/>
                <a:ext cx="130" cy="418"/>
                <a:chOff x="0" y="0"/>
                <a:chExt cx="130" cy="418"/>
              </a:xfrm>
            </p:grpSpPr>
            <p:sp>
              <p:nvSpPr>
                <p:cNvPr id="317456"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7457"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7458"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8" name="Group 19"/>
              <p:cNvGrpSpPr>
                <a:grpSpLocks/>
              </p:cNvGrpSpPr>
              <p:nvPr/>
            </p:nvGrpSpPr>
            <p:grpSpPr bwMode="auto">
              <a:xfrm>
                <a:off x="0" y="0"/>
                <a:ext cx="130" cy="418"/>
                <a:chOff x="0" y="0"/>
                <a:chExt cx="130" cy="418"/>
              </a:xfrm>
            </p:grpSpPr>
            <p:sp>
              <p:nvSpPr>
                <p:cNvPr id="317460"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7461"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7462"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317463" name="Text Box 23"/>
            <p:cNvSpPr txBox="1">
              <a:spLocks noChangeArrowheads="1"/>
            </p:cNvSpPr>
            <p:nvPr/>
          </p:nvSpPr>
          <p:spPr bwMode="auto">
            <a:xfrm>
              <a:off x="657" y="1434"/>
              <a:ext cx="348" cy="1105"/>
            </a:xfrm>
            <a:prstGeom prst="rect">
              <a:avLst/>
            </a:prstGeom>
            <a:noFill/>
            <a:ln w="9525">
              <a:noFill/>
              <a:miter lim="800000"/>
              <a:headEnd/>
              <a:tailEnd/>
            </a:ln>
            <a:effectLst/>
          </p:spPr>
          <p:txBody>
            <a:bodyPr>
              <a:spAutoFit/>
            </a:bodyPr>
            <a:lstStyle/>
            <a:p>
              <a:pPr algn="ctr">
                <a:lnSpc>
                  <a:spcPct val="100000"/>
                </a:lnSpc>
                <a:spcBef>
                  <a:spcPct val="0"/>
                </a:spcBef>
                <a:buClrTx/>
                <a:buFontTx/>
                <a:buNone/>
              </a:pPr>
              <a:r>
                <a:rPr kumimoji="0" lang="zh-CN" altLang="en-US" sz="3600" b="1" dirty="0" smtClean="0">
                  <a:solidFill>
                    <a:schemeClr val="accent2"/>
                  </a:solidFill>
                  <a:effectLst/>
                  <a:latin typeface="Tahoma" pitchFamily="34" charset="0"/>
                  <a:ea typeface="楷体_GB2312" pitchFamily="49" charset="-122"/>
                </a:rPr>
                <a:t>包   括</a:t>
              </a:r>
              <a:endParaRPr kumimoji="0" lang="zh-CN" altLang="en-US" sz="3600" b="1" dirty="0">
                <a:solidFill>
                  <a:schemeClr val="accent2"/>
                </a:solidFill>
                <a:effectLst/>
                <a:latin typeface="Tahoma" pitchFamily="34" charset="0"/>
                <a:ea typeface="楷体_GB2312" pitchFamily="49" charset="-122"/>
              </a:endParaRPr>
            </a:p>
          </p:txBody>
        </p:sp>
        <p:sp>
          <p:nvSpPr>
            <p:cNvPr id="317464" name="Text Box 24"/>
            <p:cNvSpPr txBox="1">
              <a:spLocks noChangeArrowheads="1"/>
            </p:cNvSpPr>
            <p:nvPr/>
          </p:nvSpPr>
          <p:spPr bwMode="auto">
            <a:xfrm>
              <a:off x="1947" y="1177"/>
              <a:ext cx="2722" cy="1958"/>
            </a:xfrm>
            <a:prstGeom prst="rect">
              <a:avLst/>
            </a:prstGeom>
            <a:noFill/>
            <a:ln w="9525">
              <a:noFill/>
              <a:miter lim="800000"/>
              <a:headEnd/>
              <a:tailEnd/>
            </a:ln>
            <a:effectLst/>
          </p:spPr>
          <p:txBody>
            <a:bodyPr>
              <a:spAutoFit/>
            </a:bodyPr>
            <a:lstStyle/>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副作用</a:t>
              </a: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过敏反应</a:t>
              </a: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继发反应</a:t>
              </a:r>
              <a:endParaRPr lang="en-US" altLang="zh-CN" sz="2800" b="1" dirty="0" smtClean="0">
                <a:solidFill>
                  <a:srgbClr val="000066"/>
                </a:solidFill>
                <a:latin typeface="楷体_GB2312" pitchFamily="49" charset="-122"/>
                <a:ea typeface="楷体_GB2312" pitchFamily="49" charset="-122"/>
              </a:endParaRP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毒性反应</a:t>
              </a:r>
              <a:endParaRPr lang="en-US" altLang="zh-CN" sz="2800" b="1" dirty="0" smtClean="0">
                <a:solidFill>
                  <a:srgbClr val="000066"/>
                </a:solidFill>
                <a:latin typeface="楷体_GB2312" pitchFamily="49" charset="-122"/>
                <a:ea typeface="楷体_GB2312" pitchFamily="49" charset="-122"/>
              </a:endParaRP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致畸</a:t>
              </a:r>
              <a:endParaRPr lang="en-US" altLang="zh-CN" sz="2800" b="1" dirty="0" smtClean="0">
                <a:solidFill>
                  <a:srgbClr val="000066"/>
                </a:solidFill>
                <a:latin typeface="楷体_GB2312" pitchFamily="49" charset="-122"/>
                <a:ea typeface="楷体_GB2312" pitchFamily="49" charset="-122"/>
              </a:endParaRP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致癌</a:t>
              </a:r>
              <a:endParaRPr lang="en-US" altLang="zh-CN" sz="2800" b="1" dirty="0" smtClean="0">
                <a:solidFill>
                  <a:srgbClr val="000066"/>
                </a:solidFill>
                <a:latin typeface="楷体_GB2312" pitchFamily="49" charset="-122"/>
                <a:ea typeface="楷体_GB2312" pitchFamily="49" charset="-122"/>
              </a:endParaRP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致突变</a:t>
              </a:r>
              <a:endParaRPr kumimoji="0" lang="zh-CN" altLang="en-US" sz="2800" b="1" dirty="0">
                <a:solidFill>
                  <a:schemeClr val="tx1"/>
                </a:solidFill>
                <a:effectLst/>
                <a:latin typeface="楷体_GB2312" pitchFamily="49" charset="-122"/>
                <a:ea typeface="楷体_GB2312" pitchFamily="49" charset="-122"/>
              </a:endParaRPr>
            </a:p>
          </p:txBody>
        </p:sp>
      </p:grpSp>
      <p:sp>
        <p:nvSpPr>
          <p:cNvPr id="317465" name="未知"/>
          <p:cNvSpPr>
            <a:spLocks/>
          </p:cNvSpPr>
          <p:nvPr/>
        </p:nvSpPr>
        <p:spPr bwMode="auto">
          <a:xfrm flipH="1">
            <a:off x="7956550" y="1484313"/>
            <a:ext cx="558800" cy="4651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9525">
            <a:noFill/>
            <a:round/>
            <a:headEnd/>
            <a:tailEnd/>
          </a:ln>
          <a:effectLst/>
        </p:spPr>
        <p:txBody>
          <a:bodyPr/>
          <a:lstStyle/>
          <a:p>
            <a:endParaRPr lang="zh-CN" altLang="en-US"/>
          </a:p>
        </p:txBody>
      </p:sp>
      <p:pic>
        <p:nvPicPr>
          <p:cNvPr id="317467" name="Picture 27" descr="200635231547226"/>
          <p:cNvPicPr>
            <a:picLocks noChangeAspect="1" noChangeArrowheads="1"/>
          </p:cNvPicPr>
          <p:nvPr/>
        </p:nvPicPr>
        <p:blipFill>
          <a:blip r:embed="rId3" cstate="print"/>
          <a:srcRect/>
          <a:stretch>
            <a:fillRect/>
          </a:stretch>
        </p:blipFill>
        <p:spPr bwMode="auto">
          <a:xfrm>
            <a:off x="6357950" y="4071942"/>
            <a:ext cx="2411412" cy="2349500"/>
          </a:xfrm>
          <a:prstGeom prst="rect">
            <a:avLst/>
          </a:prstGeom>
          <a:noFill/>
        </p:spPr>
      </p:pic>
      <p:sp>
        <p:nvSpPr>
          <p:cNvPr id="28" name="Text Box 26"/>
          <p:cNvSpPr txBox="1">
            <a:spLocks noChangeArrowheads="1"/>
          </p:cNvSpPr>
          <p:nvPr/>
        </p:nvSpPr>
        <p:spPr bwMode="auto">
          <a:xfrm>
            <a:off x="2643174" y="357166"/>
            <a:ext cx="2878139" cy="579438"/>
          </a:xfrm>
          <a:prstGeom prst="rect">
            <a:avLst/>
          </a:prstGeom>
          <a:noFill/>
          <a:ln w="9525">
            <a:noFill/>
            <a:miter lim="800000"/>
            <a:headEnd/>
            <a:tailEnd/>
          </a:ln>
          <a:effectLst/>
        </p:spPr>
        <p:txBody>
          <a:bodyPr wrap="square">
            <a:spAutoFit/>
          </a:bodyPr>
          <a:lstStyle/>
          <a:p>
            <a:pPr>
              <a:lnSpc>
                <a:spcPct val="100000"/>
              </a:lnSpc>
              <a:spcBef>
                <a:spcPct val="80000"/>
              </a:spcBef>
              <a:buClrTx/>
              <a:buFontTx/>
              <a:buNone/>
            </a:pPr>
            <a:r>
              <a:rPr lang="zh-CN" altLang="en-US" sz="3200" b="1" dirty="0" smtClean="0">
                <a:solidFill>
                  <a:srgbClr val="006666"/>
                </a:solidFill>
              </a:rPr>
              <a:t>药品不良反应</a:t>
            </a:r>
            <a:endParaRPr lang="zh-CN" altLang="en-US" sz="3200" b="1" dirty="0">
              <a:solidFill>
                <a:srgbClr val="006666"/>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_image002"/>
          <p:cNvPicPr>
            <a:picLocks noChangeAspect="1" noChangeArrowheads="1"/>
          </p:cNvPicPr>
          <p:nvPr/>
        </p:nvPicPr>
        <p:blipFill>
          <a:blip r:embed="rId2" cstate="print"/>
          <a:srcRect/>
          <a:stretch>
            <a:fillRect/>
          </a:stretch>
        </p:blipFill>
        <p:spPr bwMode="auto">
          <a:xfrm>
            <a:off x="857224" y="1928802"/>
            <a:ext cx="6985000" cy="4179888"/>
          </a:xfrm>
          <a:prstGeom prst="rect">
            <a:avLst/>
          </a:prstGeom>
          <a:noFill/>
          <a:ln w="9525">
            <a:noFill/>
            <a:miter lim="800000"/>
            <a:headEnd/>
            <a:tailEnd/>
          </a:ln>
        </p:spPr>
      </p:pic>
      <p:sp>
        <p:nvSpPr>
          <p:cNvPr id="5" name="AutoShape 13"/>
          <p:cNvSpPr>
            <a:spLocks noChangeArrowheads="1"/>
          </p:cNvSpPr>
          <p:nvPr/>
        </p:nvSpPr>
        <p:spPr bwMode="auto">
          <a:xfrm>
            <a:off x="4429124" y="214290"/>
            <a:ext cx="3395663" cy="2808288"/>
          </a:xfrm>
          <a:prstGeom prst="irregularSeal1">
            <a:avLst/>
          </a:prstGeom>
          <a:gradFill rotWithShape="1">
            <a:gsLst>
              <a:gs pos="0">
                <a:srgbClr val="000082"/>
              </a:gs>
              <a:gs pos="30000">
                <a:srgbClr val="66008F">
                  <a:alpha val="85000"/>
                </a:srgbClr>
              </a:gs>
              <a:gs pos="64999">
                <a:srgbClr val="BA0066">
                  <a:alpha val="67501"/>
                </a:srgbClr>
              </a:gs>
              <a:gs pos="89999">
                <a:srgbClr val="FF0000">
                  <a:alpha val="55001"/>
                </a:srgbClr>
              </a:gs>
              <a:gs pos="100000">
                <a:srgbClr val="FF8200">
                  <a:alpha val="50000"/>
                </a:srgbClr>
              </a:gs>
            </a:gsLst>
            <a:lin ang="5400000" scaled="1"/>
          </a:gradFill>
          <a:ln w="12700" algn="ctr">
            <a:solidFill>
              <a:srgbClr val="3333CC"/>
            </a:solidFill>
            <a:miter lim="800000"/>
            <a:headEnd/>
            <a:tailEnd/>
          </a:ln>
          <a:effectLst>
            <a:outerShdw dist="45791" dir="2021404" algn="ctr" rotWithShape="0">
              <a:srgbClr val="9999FF"/>
            </a:outerShdw>
          </a:effectLst>
        </p:spPr>
        <p:txBody>
          <a:bodyPr wrap="none" anchor="ctr"/>
          <a:lstStyle/>
          <a:p>
            <a:pPr marL="342900" indent="-342900">
              <a:buFont typeface="Times New Roman" pitchFamily="18" charset="0"/>
              <a:buNone/>
              <a:defRPr/>
            </a:pPr>
            <a:r>
              <a:rPr lang="zh-CN" altLang="en-US" sz="4400" b="1" dirty="0">
                <a:solidFill>
                  <a:srgbClr val="FFFF00"/>
                </a:solidFill>
                <a:latin typeface="幼圆" pitchFamily="49" charset="-122"/>
                <a:ea typeface="幼圆" pitchFamily="49" charset="-122"/>
                <a:cs typeface="Arial" charset="0"/>
              </a:rPr>
              <a:t>灾难！</a:t>
            </a:r>
          </a:p>
        </p:txBody>
      </p:sp>
      <p:sp>
        <p:nvSpPr>
          <p:cNvPr id="6" name="Rectangle 4"/>
          <p:cNvSpPr txBox="1">
            <a:spLocks noChangeArrowheads="1"/>
          </p:cNvSpPr>
          <p:nvPr/>
        </p:nvSpPr>
        <p:spPr>
          <a:xfrm>
            <a:off x="285720" y="214290"/>
            <a:ext cx="7775575" cy="863600"/>
          </a:xfrm>
          <a:prstGeom prst="rect">
            <a:avLst/>
          </a:prstGeom>
          <a:noFill/>
          <a:ln/>
        </p:spPr>
        <p:txBody>
          <a:bodyPr/>
          <a:lstStyle/>
          <a:p>
            <a:pPr marL="342900" indent="-342900">
              <a:spcBef>
                <a:spcPct val="20000"/>
              </a:spcBef>
              <a:buClr>
                <a:srgbClr val="FF6600"/>
              </a:buClr>
              <a:defRPr/>
            </a:pPr>
            <a:r>
              <a:rPr lang="zh-CN" altLang="en-US" sz="2800" b="1" kern="0" dirty="0">
                <a:latin typeface="幼圆" pitchFamily="49" charset="-122"/>
                <a:ea typeface="幼圆" pitchFamily="49" charset="-122"/>
              </a:rPr>
              <a:t>被称为</a:t>
            </a:r>
            <a:r>
              <a:rPr lang="en-US" altLang="zh-CN" sz="2800" b="1" kern="0" dirty="0">
                <a:latin typeface="幼圆" pitchFamily="49" charset="-122"/>
                <a:ea typeface="幼圆" pitchFamily="49" charset="-122"/>
              </a:rPr>
              <a:t>20</a:t>
            </a:r>
            <a:r>
              <a:rPr lang="zh-CN" altLang="en-US" sz="2800" b="1" kern="0" dirty="0">
                <a:latin typeface="幼圆" pitchFamily="49" charset="-122"/>
                <a:ea typeface="幼圆" pitchFamily="49" charset="-122"/>
              </a:rPr>
              <a:t>世纪最大的药物</a:t>
            </a: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千手观音21位演员中18人因药致聋"/>
          <p:cNvPicPr>
            <a:picLocks noChangeAspect="1" noChangeArrowheads="1"/>
          </p:cNvPicPr>
          <p:nvPr/>
        </p:nvPicPr>
        <p:blipFill>
          <a:blip r:embed="rId2" cstate="print"/>
          <a:srcRect/>
          <a:stretch>
            <a:fillRect/>
          </a:stretch>
        </p:blipFill>
        <p:spPr bwMode="auto">
          <a:xfrm>
            <a:off x="1214414" y="1524000"/>
            <a:ext cx="6357982" cy="433389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0034" y="1789293"/>
            <a:ext cx="7072362" cy="4080889"/>
            <a:chOff x="416" y="864"/>
            <a:chExt cx="5004" cy="2424"/>
          </a:xfrm>
        </p:grpSpPr>
        <p:sp>
          <p:nvSpPr>
            <p:cNvPr id="319491" name="AutoShape 3"/>
            <p:cNvSpPr>
              <a:spLocks noChangeArrowheads="1"/>
            </p:cNvSpPr>
            <p:nvPr/>
          </p:nvSpPr>
          <p:spPr bwMode="auto">
            <a:xfrm flipH="1">
              <a:off x="416" y="904"/>
              <a:ext cx="857" cy="2249"/>
            </a:xfrm>
            <a:prstGeom prst="roundRect">
              <a:avLst>
                <a:gd name="adj" fmla="val 11375"/>
              </a:avLst>
            </a:prstGeom>
            <a:solidFill>
              <a:srgbClr val="FFFFFF">
                <a:alpha val="70000"/>
              </a:srgbClr>
            </a:solidFill>
            <a:ln w="28575">
              <a:solidFill>
                <a:schemeClr val="hlink"/>
              </a:solidFill>
              <a:round/>
              <a:headEnd/>
              <a:tailEnd/>
            </a:ln>
            <a:effectLst/>
          </p:spPr>
          <p:txBody>
            <a:bodyPr wrap="none" anchor="ctr"/>
            <a:lstStyle/>
            <a:p>
              <a:endParaRPr lang="zh-CN" altLang="en-US"/>
            </a:p>
          </p:txBody>
        </p:sp>
        <p:sp>
          <p:nvSpPr>
            <p:cNvPr id="319492" name="AutoShape 4"/>
            <p:cNvSpPr>
              <a:spLocks noChangeArrowheads="1"/>
            </p:cNvSpPr>
            <p:nvPr/>
          </p:nvSpPr>
          <p:spPr bwMode="auto">
            <a:xfrm>
              <a:off x="1456" y="864"/>
              <a:ext cx="3964" cy="2289"/>
            </a:xfrm>
            <a:prstGeom prst="roundRect">
              <a:avLst>
                <a:gd name="adj" fmla="val 2454"/>
              </a:avLst>
            </a:prstGeom>
            <a:solidFill>
              <a:srgbClr val="99CC00">
                <a:alpha val="50000"/>
              </a:srgbClr>
            </a:solidFill>
            <a:ln w="28575">
              <a:solidFill>
                <a:srgbClr val="FEFEFE"/>
              </a:solidFill>
              <a:round/>
              <a:headEnd/>
              <a:tailEnd/>
            </a:ln>
            <a:effectLst/>
          </p:spPr>
          <p:txBody>
            <a:bodyPr wrap="none" anchor="ctr"/>
            <a:lstStyle/>
            <a:p>
              <a:endParaRPr lang="zh-CN" altLang="en-US"/>
            </a:p>
          </p:txBody>
        </p:sp>
        <p:grpSp>
          <p:nvGrpSpPr>
            <p:cNvPr id="3" name="Group 5"/>
            <p:cNvGrpSpPr>
              <a:grpSpLocks/>
            </p:cNvGrpSpPr>
            <p:nvPr/>
          </p:nvGrpSpPr>
          <p:grpSpPr bwMode="auto">
            <a:xfrm rot="5400000">
              <a:off x="1241" y="963"/>
              <a:ext cx="312" cy="401"/>
              <a:chOff x="0" y="0"/>
              <a:chExt cx="312" cy="420"/>
            </a:xfrm>
          </p:grpSpPr>
          <p:grpSp>
            <p:nvGrpSpPr>
              <p:cNvPr id="4" name="Group 6"/>
              <p:cNvGrpSpPr>
                <a:grpSpLocks/>
              </p:cNvGrpSpPr>
              <p:nvPr/>
            </p:nvGrpSpPr>
            <p:grpSpPr bwMode="auto">
              <a:xfrm>
                <a:off x="182" y="2"/>
                <a:ext cx="130" cy="418"/>
                <a:chOff x="0" y="0"/>
                <a:chExt cx="130" cy="418"/>
              </a:xfrm>
            </p:grpSpPr>
            <p:sp>
              <p:nvSpPr>
                <p:cNvPr id="319495"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9496"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9497"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5" name="Group 10"/>
              <p:cNvGrpSpPr>
                <a:grpSpLocks/>
              </p:cNvGrpSpPr>
              <p:nvPr/>
            </p:nvGrpSpPr>
            <p:grpSpPr bwMode="auto">
              <a:xfrm>
                <a:off x="0" y="0"/>
                <a:ext cx="130" cy="418"/>
                <a:chOff x="0" y="0"/>
                <a:chExt cx="130" cy="418"/>
              </a:xfrm>
            </p:grpSpPr>
            <p:sp>
              <p:nvSpPr>
                <p:cNvPr id="319499"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9500"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9501"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6" name="Group 14"/>
            <p:cNvGrpSpPr>
              <a:grpSpLocks/>
            </p:cNvGrpSpPr>
            <p:nvPr/>
          </p:nvGrpSpPr>
          <p:grpSpPr bwMode="auto">
            <a:xfrm rot="5400000">
              <a:off x="1241" y="2931"/>
              <a:ext cx="312" cy="401"/>
              <a:chOff x="0" y="0"/>
              <a:chExt cx="312" cy="420"/>
            </a:xfrm>
          </p:grpSpPr>
          <p:grpSp>
            <p:nvGrpSpPr>
              <p:cNvPr id="7" name="Group 15"/>
              <p:cNvGrpSpPr>
                <a:grpSpLocks/>
              </p:cNvGrpSpPr>
              <p:nvPr/>
            </p:nvGrpSpPr>
            <p:grpSpPr bwMode="auto">
              <a:xfrm>
                <a:off x="182" y="2"/>
                <a:ext cx="130" cy="418"/>
                <a:chOff x="0" y="0"/>
                <a:chExt cx="130" cy="418"/>
              </a:xfrm>
            </p:grpSpPr>
            <p:sp>
              <p:nvSpPr>
                <p:cNvPr id="319504"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9505"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9506"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8" name="Group 19"/>
              <p:cNvGrpSpPr>
                <a:grpSpLocks/>
              </p:cNvGrpSpPr>
              <p:nvPr/>
            </p:nvGrpSpPr>
            <p:grpSpPr bwMode="auto">
              <a:xfrm>
                <a:off x="0" y="0"/>
                <a:ext cx="130" cy="418"/>
                <a:chOff x="0" y="0"/>
                <a:chExt cx="130" cy="418"/>
              </a:xfrm>
            </p:grpSpPr>
            <p:sp>
              <p:nvSpPr>
                <p:cNvPr id="319508"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9509"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9510"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319511" name="Text Box 23"/>
            <p:cNvSpPr txBox="1">
              <a:spLocks noChangeArrowheads="1"/>
            </p:cNvSpPr>
            <p:nvPr/>
          </p:nvSpPr>
          <p:spPr bwMode="auto">
            <a:xfrm>
              <a:off x="657" y="1434"/>
              <a:ext cx="348" cy="1042"/>
            </a:xfrm>
            <a:prstGeom prst="rect">
              <a:avLst/>
            </a:prstGeom>
            <a:noFill/>
            <a:ln w="9525">
              <a:noFill/>
              <a:miter lim="800000"/>
              <a:headEnd/>
              <a:tailEnd/>
            </a:ln>
            <a:effectLst/>
          </p:spPr>
          <p:txBody>
            <a:bodyPr>
              <a:spAutoFit/>
            </a:bodyPr>
            <a:lstStyle/>
            <a:p>
              <a:pPr algn="ctr">
                <a:lnSpc>
                  <a:spcPct val="100000"/>
                </a:lnSpc>
                <a:spcBef>
                  <a:spcPct val="0"/>
                </a:spcBef>
                <a:buClrTx/>
                <a:buFontTx/>
                <a:buNone/>
              </a:pPr>
              <a:r>
                <a:rPr kumimoji="0" lang="zh-CN" altLang="en-US" sz="3600" dirty="0" smtClean="0">
                  <a:solidFill>
                    <a:srgbClr val="FF6600"/>
                  </a:solidFill>
                  <a:effectLst/>
                  <a:latin typeface="Tahoma" pitchFamily="34" charset="0"/>
                  <a:ea typeface="楷体_GB2312" pitchFamily="49" charset="-122"/>
                </a:rPr>
                <a:t>局限性</a:t>
              </a:r>
              <a:endParaRPr kumimoji="0" lang="zh-CN" altLang="en-US" sz="3600" dirty="0">
                <a:solidFill>
                  <a:srgbClr val="FF6600"/>
                </a:solidFill>
                <a:effectLst/>
                <a:latin typeface="Tahoma" pitchFamily="34" charset="0"/>
                <a:ea typeface="楷体_GB2312" pitchFamily="49" charset="-122"/>
              </a:endParaRPr>
            </a:p>
          </p:txBody>
        </p:sp>
        <p:sp>
          <p:nvSpPr>
            <p:cNvPr id="319512" name="Text Box 24"/>
            <p:cNvSpPr txBox="1">
              <a:spLocks noChangeArrowheads="1"/>
            </p:cNvSpPr>
            <p:nvPr/>
          </p:nvSpPr>
          <p:spPr bwMode="auto">
            <a:xfrm>
              <a:off x="1655" y="981"/>
              <a:ext cx="3674" cy="1810"/>
            </a:xfrm>
            <a:prstGeom prst="rect">
              <a:avLst/>
            </a:prstGeom>
            <a:noFill/>
            <a:ln w="9525">
              <a:noFill/>
              <a:miter lim="800000"/>
              <a:headEnd/>
              <a:tailEnd/>
            </a:ln>
            <a:effectLst/>
          </p:spPr>
          <p:txBody>
            <a:bodyPr>
              <a:spAutoFit/>
            </a:bodyPr>
            <a:lstStyle/>
            <a:p>
              <a:pPr indent="93663">
                <a:spcBef>
                  <a:spcPct val="0"/>
                </a:spcBef>
              </a:pPr>
              <a:r>
                <a:rPr lang="zh-CN" altLang="en-US" sz="2400" b="1" dirty="0" smtClean="0">
                  <a:solidFill>
                    <a:srgbClr val="000066"/>
                  </a:solidFill>
                  <a:latin typeface="楷体_GB2312" pitchFamily="49" charset="-122"/>
                  <a:ea typeface="楷体_GB2312" pitchFamily="49" charset="-122"/>
                </a:rPr>
                <a:t>难以预测</a:t>
              </a:r>
              <a:endParaRPr lang="en-US" altLang="zh-CN" sz="2400" b="1" dirty="0" smtClean="0">
                <a:solidFill>
                  <a:srgbClr val="000066"/>
                </a:solidFill>
                <a:latin typeface="楷体_GB2312" pitchFamily="49" charset="-122"/>
                <a:ea typeface="楷体_GB2312" pitchFamily="49" charset="-122"/>
              </a:endParaRPr>
            </a:p>
            <a:p>
              <a:pPr indent="93663">
                <a:spcBef>
                  <a:spcPct val="0"/>
                </a:spcBef>
              </a:pPr>
              <a:r>
                <a:rPr lang="zh-CN" altLang="en-US" sz="2400" b="1" dirty="0" smtClean="0">
                  <a:solidFill>
                    <a:srgbClr val="000066"/>
                  </a:solidFill>
                  <a:latin typeface="楷体_GB2312" pitchFamily="49" charset="-122"/>
                  <a:ea typeface="楷体_GB2312" pitchFamily="49" charset="-122"/>
                </a:rPr>
                <a:t>新药上市动物实验局限性</a:t>
              </a:r>
              <a:endParaRPr lang="en-US" altLang="zh-CN" sz="2400" b="1" dirty="0" smtClean="0">
                <a:solidFill>
                  <a:srgbClr val="000066"/>
                </a:solidFill>
                <a:latin typeface="楷体_GB2312" pitchFamily="49" charset="-122"/>
                <a:ea typeface="楷体_GB2312" pitchFamily="49" charset="-122"/>
              </a:endParaRPr>
            </a:p>
            <a:p>
              <a:pPr indent="93663">
                <a:spcBef>
                  <a:spcPct val="0"/>
                </a:spcBef>
              </a:pPr>
              <a:r>
                <a:rPr lang="zh-CN" altLang="en-US" sz="2400" b="1" dirty="0" smtClean="0">
                  <a:solidFill>
                    <a:srgbClr val="000066"/>
                  </a:solidFill>
                  <a:latin typeface="楷体_GB2312" pitchFamily="49" charset="-122"/>
                  <a:ea typeface="楷体_GB2312" pitchFamily="49" charset="-122"/>
                </a:rPr>
                <a:t>排除了老人、孕妇、儿童等特殊人群</a:t>
              </a:r>
              <a:endParaRPr lang="en-US" altLang="zh-CN" sz="2400" b="1" dirty="0" smtClean="0">
                <a:solidFill>
                  <a:srgbClr val="000066"/>
                </a:solidFill>
                <a:latin typeface="楷体_GB2312" pitchFamily="49" charset="-122"/>
                <a:ea typeface="楷体_GB2312" pitchFamily="49" charset="-122"/>
              </a:endParaRPr>
            </a:p>
            <a:p>
              <a:pPr indent="93663">
                <a:spcBef>
                  <a:spcPct val="0"/>
                </a:spcBef>
              </a:pPr>
              <a:endParaRPr lang="en-US" altLang="zh-CN" sz="2400" b="1" dirty="0" smtClean="0">
                <a:solidFill>
                  <a:srgbClr val="000066"/>
                </a:solidFill>
                <a:latin typeface="楷体_GB2312" pitchFamily="49" charset="-122"/>
                <a:ea typeface="楷体_GB2312" pitchFamily="49" charset="-122"/>
              </a:endParaRPr>
            </a:p>
            <a:p>
              <a:pPr indent="93663">
                <a:spcBef>
                  <a:spcPct val="0"/>
                </a:spcBef>
              </a:pPr>
              <a:endParaRPr lang="en-US" altLang="zh-CN" sz="2400" b="1" dirty="0" smtClean="0">
                <a:solidFill>
                  <a:srgbClr val="000066"/>
                </a:solidFill>
                <a:latin typeface="楷体_GB2312" pitchFamily="49" charset="-122"/>
                <a:ea typeface="楷体_GB2312" pitchFamily="49" charset="-122"/>
              </a:endParaRPr>
            </a:p>
            <a:p>
              <a:pPr indent="93663">
                <a:spcBef>
                  <a:spcPct val="0"/>
                </a:spcBef>
              </a:pPr>
              <a:r>
                <a:rPr lang="en-US" altLang="zh-CN" sz="2400" b="1" dirty="0" smtClean="0">
                  <a:solidFill>
                    <a:srgbClr val="000066"/>
                  </a:solidFill>
                  <a:latin typeface="楷体_GB2312" pitchFamily="49" charset="-122"/>
                  <a:ea typeface="楷体_GB2312" pitchFamily="49" charset="-122"/>
                </a:rPr>
                <a:t>    ---</a:t>
              </a:r>
              <a:r>
                <a:rPr lang="zh-CN" altLang="en-US" sz="2400" b="1" dirty="0" smtClean="0">
                  <a:solidFill>
                    <a:srgbClr val="000066"/>
                  </a:solidFill>
                  <a:latin typeface="楷体_GB2312" pitchFamily="49" charset="-122"/>
                  <a:ea typeface="楷体_GB2312" pitchFamily="49" charset="-122"/>
                </a:rPr>
                <a:t>罕见的药物不良反应、迟发性反应难以发现，对新上市药品的不良反应尤其应提高警惕。</a:t>
              </a:r>
              <a:endParaRPr kumimoji="0" lang="zh-CN" altLang="en-US" sz="2600" b="1" dirty="0">
                <a:solidFill>
                  <a:schemeClr val="tx1"/>
                </a:solidFill>
                <a:effectLst/>
                <a:latin typeface="楷体_GB2312" pitchFamily="49" charset="-122"/>
                <a:ea typeface="楷体_GB2312" pitchFamily="49" charset="-122"/>
              </a:endParaRPr>
            </a:p>
          </p:txBody>
        </p:sp>
      </p:grpSp>
      <p:sp>
        <p:nvSpPr>
          <p:cNvPr id="319513" name="未知"/>
          <p:cNvSpPr>
            <a:spLocks/>
          </p:cNvSpPr>
          <p:nvPr/>
        </p:nvSpPr>
        <p:spPr bwMode="auto">
          <a:xfrm flipH="1">
            <a:off x="8077200" y="1484313"/>
            <a:ext cx="558800" cy="4651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9525">
            <a:noFill/>
            <a:round/>
            <a:headEnd/>
            <a:tailEnd/>
          </a:ln>
          <a:effectLst/>
        </p:spPr>
        <p:txBody>
          <a:bodyPr/>
          <a:lstStyle/>
          <a:p>
            <a:endParaRPr lang="zh-CN" altLang="en-US"/>
          </a:p>
        </p:txBody>
      </p:sp>
      <p:pic>
        <p:nvPicPr>
          <p:cNvPr id="319515" name="Picture 27" descr="j0292026[1]"/>
          <p:cNvPicPr>
            <a:picLocks noChangeAspect="1" noChangeArrowheads="1"/>
          </p:cNvPicPr>
          <p:nvPr/>
        </p:nvPicPr>
        <p:blipFill>
          <a:blip r:embed="rId3" cstate="print"/>
          <a:srcRect/>
          <a:stretch>
            <a:fillRect/>
          </a:stretch>
        </p:blipFill>
        <p:spPr bwMode="auto">
          <a:xfrm>
            <a:off x="6804025" y="4581525"/>
            <a:ext cx="1825625" cy="1785938"/>
          </a:xfrm>
          <a:prstGeom prst="rect">
            <a:avLst/>
          </a:prstGeom>
          <a:noFill/>
        </p:spPr>
      </p:pic>
      <p:sp>
        <p:nvSpPr>
          <p:cNvPr id="28" name="Text Box 26"/>
          <p:cNvSpPr txBox="1">
            <a:spLocks noChangeArrowheads="1"/>
          </p:cNvSpPr>
          <p:nvPr/>
        </p:nvSpPr>
        <p:spPr bwMode="auto">
          <a:xfrm>
            <a:off x="2786050" y="357166"/>
            <a:ext cx="2857520" cy="579438"/>
          </a:xfrm>
          <a:prstGeom prst="rect">
            <a:avLst/>
          </a:prstGeom>
          <a:noFill/>
          <a:ln w="9525">
            <a:noFill/>
            <a:miter lim="800000"/>
            <a:headEnd/>
            <a:tailEnd/>
          </a:ln>
          <a:effectLst/>
        </p:spPr>
        <p:txBody>
          <a:bodyPr wrap="square">
            <a:spAutoFit/>
          </a:bodyPr>
          <a:lstStyle/>
          <a:p>
            <a:pPr>
              <a:lnSpc>
                <a:spcPct val="100000"/>
              </a:lnSpc>
              <a:spcBef>
                <a:spcPct val="80000"/>
              </a:spcBef>
              <a:buClrTx/>
              <a:buFontTx/>
              <a:buNone/>
            </a:pPr>
            <a:r>
              <a:rPr kumimoji="0" lang="zh-CN" altLang="en-US" sz="3200" b="1" dirty="0" smtClean="0">
                <a:solidFill>
                  <a:srgbClr val="006666"/>
                </a:solidFill>
                <a:effectLst/>
              </a:rPr>
              <a:t>药品不良反应</a:t>
            </a:r>
            <a:endParaRPr kumimoji="0" lang="zh-CN" altLang="en-US" sz="3200" b="1" dirty="0">
              <a:solidFill>
                <a:srgbClr val="006666"/>
              </a:solidFill>
              <a:effectLs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4348" y="1714488"/>
            <a:ext cx="7483500" cy="4041775"/>
            <a:chOff x="416" y="862"/>
            <a:chExt cx="5004" cy="2546"/>
          </a:xfrm>
        </p:grpSpPr>
        <p:sp>
          <p:nvSpPr>
            <p:cNvPr id="358403" name="AutoShape 3"/>
            <p:cNvSpPr>
              <a:spLocks noChangeArrowheads="1"/>
            </p:cNvSpPr>
            <p:nvPr/>
          </p:nvSpPr>
          <p:spPr bwMode="auto">
            <a:xfrm flipH="1">
              <a:off x="416" y="862"/>
              <a:ext cx="857" cy="2544"/>
            </a:xfrm>
            <a:prstGeom prst="roundRect">
              <a:avLst>
                <a:gd name="adj" fmla="val 11375"/>
              </a:avLst>
            </a:prstGeom>
            <a:solidFill>
              <a:srgbClr val="FFFFFF">
                <a:alpha val="70000"/>
              </a:srgbClr>
            </a:solidFill>
            <a:ln w="28575">
              <a:solidFill>
                <a:schemeClr val="hlink"/>
              </a:solidFill>
              <a:round/>
              <a:headEnd/>
              <a:tailEnd/>
            </a:ln>
            <a:effectLst/>
          </p:spPr>
          <p:txBody>
            <a:bodyPr wrap="none" anchor="ctr"/>
            <a:lstStyle/>
            <a:p>
              <a:endParaRPr lang="zh-CN" altLang="en-US"/>
            </a:p>
          </p:txBody>
        </p:sp>
        <p:sp>
          <p:nvSpPr>
            <p:cNvPr id="358404" name="AutoShape 4"/>
            <p:cNvSpPr>
              <a:spLocks noChangeArrowheads="1"/>
            </p:cNvSpPr>
            <p:nvPr/>
          </p:nvSpPr>
          <p:spPr bwMode="auto">
            <a:xfrm>
              <a:off x="1456" y="864"/>
              <a:ext cx="3964" cy="2544"/>
            </a:xfrm>
            <a:prstGeom prst="roundRect">
              <a:avLst>
                <a:gd name="adj" fmla="val 2454"/>
              </a:avLst>
            </a:prstGeom>
            <a:solidFill>
              <a:srgbClr val="99CC00">
                <a:alpha val="50000"/>
              </a:srgbClr>
            </a:solidFill>
            <a:ln w="28575">
              <a:solidFill>
                <a:srgbClr val="FEFEFE"/>
              </a:solidFill>
              <a:round/>
              <a:headEnd/>
              <a:tailEnd/>
            </a:ln>
            <a:effectLst/>
          </p:spPr>
          <p:txBody>
            <a:bodyPr wrap="none" anchor="ctr"/>
            <a:lstStyle/>
            <a:p>
              <a:endParaRPr lang="zh-CN" altLang="en-US"/>
            </a:p>
          </p:txBody>
        </p:sp>
        <p:grpSp>
          <p:nvGrpSpPr>
            <p:cNvPr id="3" name="Group 5"/>
            <p:cNvGrpSpPr>
              <a:grpSpLocks/>
            </p:cNvGrpSpPr>
            <p:nvPr/>
          </p:nvGrpSpPr>
          <p:grpSpPr bwMode="auto">
            <a:xfrm rot="5400000">
              <a:off x="1241" y="963"/>
              <a:ext cx="312" cy="401"/>
              <a:chOff x="0" y="0"/>
              <a:chExt cx="312" cy="420"/>
            </a:xfrm>
          </p:grpSpPr>
          <p:grpSp>
            <p:nvGrpSpPr>
              <p:cNvPr id="4" name="Group 6"/>
              <p:cNvGrpSpPr>
                <a:grpSpLocks/>
              </p:cNvGrpSpPr>
              <p:nvPr/>
            </p:nvGrpSpPr>
            <p:grpSpPr bwMode="auto">
              <a:xfrm>
                <a:off x="182" y="2"/>
                <a:ext cx="130" cy="418"/>
                <a:chOff x="0" y="0"/>
                <a:chExt cx="130" cy="418"/>
              </a:xfrm>
            </p:grpSpPr>
            <p:sp>
              <p:nvSpPr>
                <p:cNvPr id="358407"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58408"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58409"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5" name="Group 10"/>
              <p:cNvGrpSpPr>
                <a:grpSpLocks/>
              </p:cNvGrpSpPr>
              <p:nvPr/>
            </p:nvGrpSpPr>
            <p:grpSpPr bwMode="auto">
              <a:xfrm>
                <a:off x="0" y="0"/>
                <a:ext cx="130" cy="418"/>
                <a:chOff x="0" y="0"/>
                <a:chExt cx="130" cy="418"/>
              </a:xfrm>
            </p:grpSpPr>
            <p:sp>
              <p:nvSpPr>
                <p:cNvPr id="358411"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58412"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58413"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6" name="Group 14"/>
            <p:cNvGrpSpPr>
              <a:grpSpLocks/>
            </p:cNvGrpSpPr>
            <p:nvPr/>
          </p:nvGrpSpPr>
          <p:grpSpPr bwMode="auto">
            <a:xfrm rot="5400000">
              <a:off x="1241" y="2931"/>
              <a:ext cx="312" cy="401"/>
              <a:chOff x="0" y="0"/>
              <a:chExt cx="312" cy="420"/>
            </a:xfrm>
          </p:grpSpPr>
          <p:grpSp>
            <p:nvGrpSpPr>
              <p:cNvPr id="7" name="Group 15"/>
              <p:cNvGrpSpPr>
                <a:grpSpLocks/>
              </p:cNvGrpSpPr>
              <p:nvPr/>
            </p:nvGrpSpPr>
            <p:grpSpPr bwMode="auto">
              <a:xfrm>
                <a:off x="182" y="2"/>
                <a:ext cx="130" cy="418"/>
                <a:chOff x="0" y="0"/>
                <a:chExt cx="130" cy="418"/>
              </a:xfrm>
            </p:grpSpPr>
            <p:sp>
              <p:nvSpPr>
                <p:cNvPr id="358416"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58417"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58418"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8" name="Group 19"/>
              <p:cNvGrpSpPr>
                <a:grpSpLocks/>
              </p:cNvGrpSpPr>
              <p:nvPr/>
            </p:nvGrpSpPr>
            <p:grpSpPr bwMode="auto">
              <a:xfrm>
                <a:off x="0" y="0"/>
                <a:ext cx="130" cy="418"/>
                <a:chOff x="0" y="0"/>
                <a:chExt cx="130" cy="418"/>
              </a:xfrm>
            </p:grpSpPr>
            <p:sp>
              <p:nvSpPr>
                <p:cNvPr id="358420"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58421"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58422"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358423" name="Text Box 23"/>
            <p:cNvSpPr txBox="1">
              <a:spLocks noChangeArrowheads="1"/>
            </p:cNvSpPr>
            <p:nvPr/>
          </p:nvSpPr>
          <p:spPr bwMode="auto">
            <a:xfrm>
              <a:off x="657" y="1434"/>
              <a:ext cx="348" cy="1454"/>
            </a:xfrm>
            <a:prstGeom prst="rect">
              <a:avLst/>
            </a:prstGeom>
            <a:noFill/>
            <a:ln w="9525">
              <a:noFill/>
              <a:miter lim="800000"/>
              <a:headEnd/>
              <a:tailEnd/>
            </a:ln>
            <a:effectLst/>
          </p:spPr>
          <p:txBody>
            <a:bodyPr>
              <a:spAutoFit/>
            </a:bodyPr>
            <a:lstStyle/>
            <a:p>
              <a:pPr algn="ctr">
                <a:lnSpc>
                  <a:spcPct val="100000"/>
                </a:lnSpc>
                <a:spcBef>
                  <a:spcPct val="0"/>
                </a:spcBef>
                <a:buClrTx/>
                <a:buFontTx/>
                <a:buNone/>
              </a:pPr>
              <a:r>
                <a:rPr kumimoji="0" lang="zh-CN" altLang="en-US" sz="3600" b="1" dirty="0" smtClean="0">
                  <a:solidFill>
                    <a:schemeClr val="accent2"/>
                  </a:solidFill>
                  <a:effectLst/>
                  <a:latin typeface="Tahoma" pitchFamily="34" charset="0"/>
                  <a:ea typeface="楷体_GB2312" pitchFamily="49" charset="-122"/>
                </a:rPr>
                <a:t>法律效用</a:t>
              </a:r>
              <a:endParaRPr kumimoji="0" lang="zh-CN" altLang="en-US" sz="3600" b="1" dirty="0">
                <a:solidFill>
                  <a:schemeClr val="accent2"/>
                </a:solidFill>
                <a:effectLst/>
                <a:latin typeface="Tahoma" pitchFamily="34" charset="0"/>
                <a:ea typeface="楷体_GB2312" pitchFamily="49" charset="-122"/>
              </a:endParaRPr>
            </a:p>
          </p:txBody>
        </p:sp>
        <p:sp>
          <p:nvSpPr>
            <p:cNvPr id="358424" name="Text Box 24"/>
            <p:cNvSpPr txBox="1">
              <a:spLocks noChangeArrowheads="1"/>
            </p:cNvSpPr>
            <p:nvPr/>
          </p:nvSpPr>
          <p:spPr bwMode="auto">
            <a:xfrm>
              <a:off x="1655" y="981"/>
              <a:ext cx="3674" cy="1144"/>
            </a:xfrm>
            <a:prstGeom prst="rect">
              <a:avLst/>
            </a:prstGeom>
            <a:noFill/>
            <a:ln w="9525">
              <a:noFill/>
              <a:miter lim="800000"/>
              <a:headEnd/>
              <a:tailEnd/>
            </a:ln>
            <a:effectLst/>
          </p:spPr>
          <p:txBody>
            <a:bodyPr>
              <a:spAutoFit/>
            </a:bodyPr>
            <a:lstStyle/>
            <a:p>
              <a:pPr marL="342900" indent="-342900">
                <a:spcBef>
                  <a:spcPct val="0"/>
                </a:spcBef>
                <a:buClrTx/>
                <a:buFontTx/>
                <a:buNone/>
              </a:pPr>
              <a:r>
                <a:rPr lang="en-US" altLang="zh-CN" sz="2800" b="1" dirty="0" smtClean="0">
                  <a:latin typeface="楷体_GB2312" pitchFamily="49" charset="-122"/>
                  <a:ea typeface="楷体_GB2312" pitchFamily="49" charset="-122"/>
                </a:rPr>
                <a:t>  </a:t>
              </a:r>
              <a:r>
                <a:rPr lang="zh-CN" altLang="en-US" sz="2800" b="1" dirty="0" smtClean="0">
                  <a:latin typeface="楷体_GB2312" pitchFamily="49" charset="-122"/>
                  <a:ea typeface="楷体_GB2312" pitchFamily="49" charset="-122"/>
                </a:rPr>
                <a:t>药品不良反应不能作为医疗事故、医疗诉讼和处理药品质量事故的依据。</a:t>
              </a:r>
              <a:endParaRPr kumimoji="0" lang="zh-CN" altLang="en-US" sz="2800" b="1" dirty="0">
                <a:solidFill>
                  <a:schemeClr val="tx1"/>
                </a:solidFill>
                <a:effectLst/>
                <a:latin typeface="楷体_GB2312" pitchFamily="49" charset="-122"/>
                <a:ea typeface="楷体_GB2312" pitchFamily="49" charset="-122"/>
              </a:endParaRPr>
            </a:p>
            <a:p>
              <a:pPr marL="342900" indent="-342900">
                <a:spcBef>
                  <a:spcPct val="0"/>
                </a:spcBef>
                <a:buClrTx/>
                <a:buFontTx/>
                <a:buNone/>
              </a:pPr>
              <a:endParaRPr kumimoji="0" lang="en-US" altLang="zh-CN" sz="2800" b="1" dirty="0">
                <a:solidFill>
                  <a:schemeClr val="tx1"/>
                </a:solidFill>
                <a:effectLst/>
                <a:latin typeface="楷体_GB2312" pitchFamily="49" charset="-122"/>
                <a:ea typeface="楷体_GB2312" pitchFamily="49" charset="-122"/>
              </a:endParaRPr>
            </a:p>
          </p:txBody>
        </p:sp>
      </p:grpSp>
      <p:sp>
        <p:nvSpPr>
          <p:cNvPr id="358425" name="未知"/>
          <p:cNvSpPr>
            <a:spLocks/>
          </p:cNvSpPr>
          <p:nvPr/>
        </p:nvSpPr>
        <p:spPr bwMode="auto">
          <a:xfrm flipH="1">
            <a:off x="7956550" y="1484313"/>
            <a:ext cx="558800" cy="4651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9525">
            <a:noFill/>
            <a:round/>
            <a:headEnd/>
            <a:tailEnd/>
          </a:ln>
          <a:effectLst/>
        </p:spPr>
        <p:txBody>
          <a:bodyPr/>
          <a:lstStyle/>
          <a:p>
            <a:endParaRPr lang="zh-CN" altLang="en-US"/>
          </a:p>
        </p:txBody>
      </p:sp>
      <p:pic>
        <p:nvPicPr>
          <p:cNvPr id="358427" name="Picture 27"/>
          <p:cNvPicPr>
            <a:picLocks noChangeArrowheads="1"/>
          </p:cNvPicPr>
          <p:nvPr/>
        </p:nvPicPr>
        <p:blipFill>
          <a:blip r:embed="rId3" cstate="print"/>
          <a:srcRect/>
          <a:stretch>
            <a:fillRect/>
          </a:stretch>
        </p:blipFill>
        <p:spPr bwMode="auto">
          <a:xfrm>
            <a:off x="3500430" y="3786190"/>
            <a:ext cx="3744912" cy="1843087"/>
          </a:xfrm>
          <a:prstGeom prst="rect">
            <a:avLst/>
          </a:prstGeom>
          <a:noFill/>
          <a:ln w="9525">
            <a:noFill/>
            <a:miter lim="800000"/>
            <a:headEnd/>
            <a:tailEnd/>
          </a:ln>
          <a:effectLst/>
        </p:spPr>
      </p:pic>
      <p:sp>
        <p:nvSpPr>
          <p:cNvPr id="28" name="Text Box 26"/>
          <p:cNvSpPr txBox="1">
            <a:spLocks noChangeArrowheads="1"/>
          </p:cNvSpPr>
          <p:nvPr/>
        </p:nvSpPr>
        <p:spPr bwMode="auto">
          <a:xfrm>
            <a:off x="1857356" y="357166"/>
            <a:ext cx="4878403" cy="579438"/>
          </a:xfrm>
          <a:prstGeom prst="rect">
            <a:avLst/>
          </a:prstGeom>
          <a:noFill/>
          <a:ln w="9525">
            <a:noFill/>
            <a:miter lim="800000"/>
            <a:headEnd/>
            <a:tailEnd/>
          </a:ln>
          <a:effectLst/>
        </p:spPr>
        <p:txBody>
          <a:bodyPr wrap="square">
            <a:spAutoFit/>
          </a:bodyPr>
          <a:lstStyle/>
          <a:p>
            <a:pPr>
              <a:lnSpc>
                <a:spcPct val="100000"/>
              </a:lnSpc>
              <a:spcBef>
                <a:spcPct val="80000"/>
              </a:spcBef>
              <a:buClrTx/>
              <a:buFontTx/>
              <a:buNone/>
            </a:pPr>
            <a:r>
              <a:rPr kumimoji="0" lang="zh-CN" altLang="en-US" sz="3200" b="1" dirty="0" smtClean="0">
                <a:solidFill>
                  <a:srgbClr val="006666"/>
                </a:solidFill>
                <a:effectLst/>
              </a:rPr>
              <a:t>药品不良反应</a:t>
            </a:r>
            <a:endParaRPr kumimoji="0" lang="zh-CN" altLang="en-US" sz="3200" b="1" dirty="0">
              <a:solidFill>
                <a:srgbClr val="006666"/>
              </a:solidFill>
              <a:effectLst/>
            </a:endParaRPr>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
          <p:cNvGrpSpPr>
            <a:grpSpLocks/>
          </p:cNvGrpSpPr>
          <p:nvPr/>
        </p:nvGrpSpPr>
        <p:grpSpPr bwMode="auto">
          <a:xfrm>
            <a:off x="714348" y="1714488"/>
            <a:ext cx="7483500" cy="4286279"/>
            <a:chOff x="416" y="862"/>
            <a:chExt cx="5004" cy="3008"/>
          </a:xfrm>
        </p:grpSpPr>
        <p:sp>
          <p:nvSpPr>
            <p:cNvPr id="27" name="AutoShape 3"/>
            <p:cNvSpPr>
              <a:spLocks noChangeArrowheads="1"/>
            </p:cNvSpPr>
            <p:nvPr/>
          </p:nvSpPr>
          <p:spPr bwMode="auto">
            <a:xfrm flipH="1">
              <a:off x="416" y="862"/>
              <a:ext cx="857" cy="2544"/>
            </a:xfrm>
            <a:prstGeom prst="roundRect">
              <a:avLst>
                <a:gd name="adj" fmla="val 11375"/>
              </a:avLst>
            </a:prstGeom>
            <a:solidFill>
              <a:srgbClr val="FFFFFF">
                <a:alpha val="70000"/>
              </a:srgbClr>
            </a:solidFill>
            <a:ln w="28575">
              <a:solidFill>
                <a:schemeClr val="hlink"/>
              </a:solidFill>
              <a:round/>
              <a:headEnd/>
              <a:tailEnd/>
            </a:ln>
            <a:effectLst/>
          </p:spPr>
          <p:txBody>
            <a:bodyPr wrap="none" anchor="ctr"/>
            <a:lstStyle/>
            <a:p>
              <a:endParaRPr lang="zh-CN" altLang="en-US"/>
            </a:p>
          </p:txBody>
        </p:sp>
        <p:sp>
          <p:nvSpPr>
            <p:cNvPr id="28" name="AutoShape 4"/>
            <p:cNvSpPr>
              <a:spLocks noChangeArrowheads="1"/>
            </p:cNvSpPr>
            <p:nvPr/>
          </p:nvSpPr>
          <p:spPr bwMode="auto">
            <a:xfrm>
              <a:off x="1456" y="864"/>
              <a:ext cx="3964" cy="2544"/>
            </a:xfrm>
            <a:prstGeom prst="roundRect">
              <a:avLst>
                <a:gd name="adj" fmla="val 2454"/>
              </a:avLst>
            </a:prstGeom>
            <a:solidFill>
              <a:srgbClr val="99CC00">
                <a:alpha val="50000"/>
              </a:srgbClr>
            </a:solidFill>
            <a:ln w="28575">
              <a:solidFill>
                <a:srgbClr val="FEFEFE"/>
              </a:solidFill>
              <a:round/>
              <a:headEnd/>
              <a:tailEnd/>
            </a:ln>
            <a:effectLst/>
          </p:spPr>
          <p:txBody>
            <a:bodyPr wrap="none" anchor="ctr"/>
            <a:lstStyle/>
            <a:p>
              <a:endParaRPr lang="zh-CN" altLang="en-US"/>
            </a:p>
          </p:txBody>
        </p:sp>
        <p:grpSp>
          <p:nvGrpSpPr>
            <p:cNvPr id="29" name="Group 5"/>
            <p:cNvGrpSpPr>
              <a:grpSpLocks/>
            </p:cNvGrpSpPr>
            <p:nvPr/>
          </p:nvGrpSpPr>
          <p:grpSpPr bwMode="auto">
            <a:xfrm rot="5400000">
              <a:off x="1241" y="963"/>
              <a:ext cx="312" cy="401"/>
              <a:chOff x="0" y="0"/>
              <a:chExt cx="312" cy="420"/>
            </a:xfrm>
          </p:grpSpPr>
          <p:grpSp>
            <p:nvGrpSpPr>
              <p:cNvPr id="41" name="Group 6"/>
              <p:cNvGrpSpPr>
                <a:grpSpLocks/>
              </p:cNvGrpSpPr>
              <p:nvPr/>
            </p:nvGrpSpPr>
            <p:grpSpPr bwMode="auto">
              <a:xfrm>
                <a:off x="182" y="2"/>
                <a:ext cx="130" cy="418"/>
                <a:chOff x="0" y="0"/>
                <a:chExt cx="130" cy="418"/>
              </a:xfrm>
            </p:grpSpPr>
            <p:sp>
              <p:nvSpPr>
                <p:cNvPr id="46"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47"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48"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42" name="Group 10"/>
              <p:cNvGrpSpPr>
                <a:grpSpLocks/>
              </p:cNvGrpSpPr>
              <p:nvPr/>
            </p:nvGrpSpPr>
            <p:grpSpPr bwMode="auto">
              <a:xfrm>
                <a:off x="0" y="0"/>
                <a:ext cx="130" cy="418"/>
                <a:chOff x="0" y="0"/>
                <a:chExt cx="130" cy="418"/>
              </a:xfrm>
            </p:grpSpPr>
            <p:sp>
              <p:nvSpPr>
                <p:cNvPr id="43"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44"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45"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30" name="Group 14"/>
            <p:cNvGrpSpPr>
              <a:grpSpLocks/>
            </p:cNvGrpSpPr>
            <p:nvPr/>
          </p:nvGrpSpPr>
          <p:grpSpPr bwMode="auto">
            <a:xfrm rot="5400000">
              <a:off x="1241" y="2931"/>
              <a:ext cx="312" cy="401"/>
              <a:chOff x="0" y="0"/>
              <a:chExt cx="312" cy="420"/>
            </a:xfrm>
          </p:grpSpPr>
          <p:grpSp>
            <p:nvGrpSpPr>
              <p:cNvPr id="33" name="Group 15"/>
              <p:cNvGrpSpPr>
                <a:grpSpLocks/>
              </p:cNvGrpSpPr>
              <p:nvPr/>
            </p:nvGrpSpPr>
            <p:grpSpPr bwMode="auto">
              <a:xfrm>
                <a:off x="182" y="2"/>
                <a:ext cx="130" cy="418"/>
                <a:chOff x="0" y="0"/>
                <a:chExt cx="130" cy="418"/>
              </a:xfrm>
            </p:grpSpPr>
            <p:sp>
              <p:nvSpPr>
                <p:cNvPr id="38"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9"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40"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34" name="Group 19"/>
              <p:cNvGrpSpPr>
                <a:grpSpLocks/>
              </p:cNvGrpSpPr>
              <p:nvPr/>
            </p:nvGrpSpPr>
            <p:grpSpPr bwMode="auto">
              <a:xfrm>
                <a:off x="0" y="0"/>
                <a:ext cx="130" cy="418"/>
                <a:chOff x="0" y="0"/>
                <a:chExt cx="130" cy="418"/>
              </a:xfrm>
            </p:grpSpPr>
            <p:sp>
              <p:nvSpPr>
                <p:cNvPr id="35"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6"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7"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31" name="Text Box 23"/>
            <p:cNvSpPr txBox="1">
              <a:spLocks noChangeArrowheads="1"/>
            </p:cNvSpPr>
            <p:nvPr/>
          </p:nvSpPr>
          <p:spPr bwMode="auto">
            <a:xfrm>
              <a:off x="655" y="1357"/>
              <a:ext cx="348" cy="1454"/>
            </a:xfrm>
            <a:prstGeom prst="rect">
              <a:avLst/>
            </a:prstGeom>
            <a:noFill/>
            <a:ln w="9525">
              <a:noFill/>
              <a:miter lim="800000"/>
              <a:headEnd/>
              <a:tailEnd/>
            </a:ln>
            <a:effectLst/>
          </p:spPr>
          <p:txBody>
            <a:bodyPr>
              <a:spAutoFit/>
            </a:bodyPr>
            <a:lstStyle/>
            <a:p>
              <a:pPr algn="ctr">
                <a:lnSpc>
                  <a:spcPct val="100000"/>
                </a:lnSpc>
                <a:spcBef>
                  <a:spcPct val="0"/>
                </a:spcBef>
                <a:buClrTx/>
                <a:buFontTx/>
                <a:buNone/>
              </a:pPr>
              <a:r>
                <a:rPr kumimoji="0" lang="zh-CN" altLang="en-US" sz="3600" b="1" dirty="0" smtClean="0">
                  <a:solidFill>
                    <a:schemeClr val="accent2"/>
                  </a:solidFill>
                  <a:effectLst/>
                  <a:latin typeface="Tahoma" pitchFamily="34" charset="0"/>
                  <a:ea typeface="楷体_GB2312" pitchFamily="49" charset="-122"/>
                </a:rPr>
                <a:t>误</a:t>
              </a:r>
              <a:endParaRPr kumimoji="0" lang="en-US" altLang="zh-CN" sz="3600" b="1" dirty="0" smtClean="0">
                <a:solidFill>
                  <a:schemeClr val="accent2"/>
                </a:solidFill>
                <a:effectLst/>
                <a:latin typeface="Tahoma" pitchFamily="34" charset="0"/>
                <a:ea typeface="楷体_GB2312" pitchFamily="49" charset="-122"/>
              </a:endParaRPr>
            </a:p>
            <a:p>
              <a:pPr algn="ctr">
                <a:lnSpc>
                  <a:spcPct val="100000"/>
                </a:lnSpc>
                <a:spcBef>
                  <a:spcPct val="0"/>
                </a:spcBef>
                <a:buClrTx/>
                <a:buFontTx/>
                <a:buNone/>
              </a:pPr>
              <a:endParaRPr lang="en-US" altLang="zh-CN" sz="3600" b="1" dirty="0" smtClean="0">
                <a:solidFill>
                  <a:schemeClr val="accent2"/>
                </a:solidFill>
                <a:latin typeface="Tahoma" pitchFamily="34" charset="0"/>
                <a:ea typeface="楷体_GB2312" pitchFamily="49" charset="-122"/>
              </a:endParaRPr>
            </a:p>
            <a:p>
              <a:pPr algn="ctr">
                <a:lnSpc>
                  <a:spcPct val="100000"/>
                </a:lnSpc>
                <a:spcBef>
                  <a:spcPct val="0"/>
                </a:spcBef>
                <a:buClrTx/>
                <a:buFontTx/>
                <a:buNone/>
              </a:pPr>
              <a:endParaRPr kumimoji="0" lang="en-US" altLang="zh-CN" sz="3600" b="1" dirty="0" smtClean="0">
                <a:solidFill>
                  <a:schemeClr val="accent2"/>
                </a:solidFill>
                <a:effectLst/>
                <a:latin typeface="Tahoma" pitchFamily="34" charset="0"/>
                <a:ea typeface="楷体_GB2312" pitchFamily="49" charset="-122"/>
              </a:endParaRPr>
            </a:p>
            <a:p>
              <a:pPr algn="ctr">
                <a:lnSpc>
                  <a:spcPct val="100000"/>
                </a:lnSpc>
                <a:spcBef>
                  <a:spcPct val="0"/>
                </a:spcBef>
                <a:buClrTx/>
                <a:buFontTx/>
                <a:buNone/>
              </a:pPr>
              <a:r>
                <a:rPr kumimoji="0" lang="zh-CN" altLang="en-US" sz="3600" b="1" dirty="0" smtClean="0">
                  <a:solidFill>
                    <a:schemeClr val="accent2"/>
                  </a:solidFill>
                  <a:effectLst/>
                  <a:latin typeface="Tahoma" pitchFamily="34" charset="0"/>
                  <a:ea typeface="楷体_GB2312" pitchFamily="49" charset="-122"/>
                </a:rPr>
                <a:t>区</a:t>
              </a:r>
              <a:endParaRPr kumimoji="0" lang="zh-CN" altLang="en-US" sz="3600" b="1" dirty="0">
                <a:solidFill>
                  <a:schemeClr val="accent2"/>
                </a:solidFill>
                <a:effectLst/>
                <a:latin typeface="Tahoma" pitchFamily="34" charset="0"/>
                <a:ea typeface="楷体_GB2312" pitchFamily="49" charset="-122"/>
              </a:endParaRPr>
            </a:p>
          </p:txBody>
        </p:sp>
        <p:sp>
          <p:nvSpPr>
            <p:cNvPr id="32" name="Text Box 24"/>
            <p:cNvSpPr txBox="1">
              <a:spLocks noChangeArrowheads="1"/>
            </p:cNvSpPr>
            <p:nvPr/>
          </p:nvSpPr>
          <p:spPr bwMode="auto">
            <a:xfrm>
              <a:off x="1655" y="981"/>
              <a:ext cx="3395" cy="2889"/>
            </a:xfrm>
            <a:prstGeom prst="rect">
              <a:avLst/>
            </a:prstGeom>
            <a:noFill/>
            <a:ln w="9525">
              <a:noFill/>
              <a:miter lim="800000"/>
              <a:headEnd/>
              <a:tailEnd/>
            </a:ln>
            <a:effectLst/>
          </p:spPr>
          <p:txBody>
            <a:bodyPr wrap="square">
              <a:spAutoFit/>
            </a:bodyPr>
            <a:lstStyle/>
            <a:p>
              <a:pPr marL="457200" indent="-457200">
                <a:lnSpc>
                  <a:spcPct val="150000"/>
                </a:lnSpc>
                <a:spcBef>
                  <a:spcPct val="0"/>
                </a:spcBef>
                <a:buClrTx/>
                <a:buFont typeface="+mj-lt"/>
                <a:buAutoNum type="arabicPeriod"/>
              </a:pPr>
              <a:r>
                <a:rPr lang="zh-CN" altLang="en-US" sz="2400" b="1" dirty="0" smtClean="0">
                  <a:solidFill>
                    <a:srgbClr val="000066"/>
                  </a:solidFill>
                  <a:latin typeface="楷体_GB2312" pitchFamily="49" charset="-122"/>
                  <a:ea typeface="楷体_GB2312" pitchFamily="49" charset="-122"/>
                </a:rPr>
                <a:t>药品说明书里列举不良反应少的就是好药</a:t>
              </a:r>
              <a:endParaRPr lang="en-US" altLang="zh-CN" sz="2400" b="1" dirty="0" smtClean="0">
                <a:solidFill>
                  <a:srgbClr val="000066"/>
                </a:solidFill>
                <a:latin typeface="楷体_GB2312" pitchFamily="49" charset="-122"/>
                <a:ea typeface="楷体_GB2312" pitchFamily="49" charset="-122"/>
              </a:endParaRPr>
            </a:p>
            <a:p>
              <a:pPr marL="457200" indent="-457200">
                <a:lnSpc>
                  <a:spcPct val="150000"/>
                </a:lnSpc>
                <a:spcBef>
                  <a:spcPct val="0"/>
                </a:spcBef>
                <a:buClrTx/>
                <a:buFont typeface="+mj-lt"/>
                <a:buAutoNum type="arabicPeriod"/>
              </a:pPr>
              <a:r>
                <a:rPr lang="zh-CN" altLang="en-US" sz="2400" b="1" dirty="0" smtClean="0">
                  <a:solidFill>
                    <a:srgbClr val="000066"/>
                  </a:solidFill>
                  <a:latin typeface="楷体_GB2312" pitchFamily="49" charset="-122"/>
                  <a:ea typeface="楷体_GB2312" pitchFamily="49" charset="-122"/>
                </a:rPr>
                <a:t>看到药品说明书所罗列的不良反应后不敢用药</a:t>
              </a:r>
              <a:endParaRPr lang="en-US" altLang="zh-CN" sz="2400" b="1" dirty="0" smtClean="0">
                <a:solidFill>
                  <a:srgbClr val="000066"/>
                </a:solidFill>
                <a:latin typeface="楷体_GB2312" pitchFamily="49" charset="-122"/>
                <a:ea typeface="楷体_GB2312" pitchFamily="49" charset="-122"/>
              </a:endParaRPr>
            </a:p>
            <a:p>
              <a:pPr marL="457200" indent="-457200">
                <a:lnSpc>
                  <a:spcPct val="150000"/>
                </a:lnSpc>
                <a:spcBef>
                  <a:spcPct val="0"/>
                </a:spcBef>
                <a:buClrTx/>
                <a:buFont typeface="+mj-lt"/>
                <a:buAutoNum type="arabicPeriod"/>
              </a:pPr>
              <a:r>
                <a:rPr lang="zh-CN" altLang="en-US" sz="2400" b="1" dirty="0" smtClean="0">
                  <a:solidFill>
                    <a:srgbClr val="000066"/>
                  </a:solidFill>
                  <a:latin typeface="楷体_GB2312" pitchFamily="49" charset="-122"/>
                  <a:ea typeface="楷体_GB2312" pitchFamily="49" charset="-122"/>
                </a:rPr>
                <a:t>出现了药品不良反应后不敢上报</a:t>
              </a:r>
              <a:endParaRPr lang="en-US" altLang="zh-CN" sz="2400" b="1" dirty="0" smtClean="0">
                <a:solidFill>
                  <a:srgbClr val="000066"/>
                </a:solidFill>
                <a:latin typeface="楷体_GB2312" pitchFamily="49" charset="-122"/>
                <a:ea typeface="楷体_GB2312" pitchFamily="49" charset="-122"/>
              </a:endParaRPr>
            </a:p>
            <a:p>
              <a:pPr marL="457200" indent="-457200">
                <a:lnSpc>
                  <a:spcPct val="150000"/>
                </a:lnSpc>
                <a:spcBef>
                  <a:spcPct val="0"/>
                </a:spcBef>
                <a:buClrTx/>
                <a:buFont typeface="+mj-lt"/>
                <a:buAutoNum type="arabicPeriod"/>
              </a:pPr>
              <a:r>
                <a:rPr lang="zh-CN" altLang="en-US" sz="2400" b="1" dirty="0" smtClean="0">
                  <a:solidFill>
                    <a:srgbClr val="000066"/>
                  </a:solidFill>
                  <a:latin typeface="楷体_GB2312" pitchFamily="49" charset="-122"/>
                  <a:ea typeface="楷体_GB2312" pitchFamily="49" charset="-122"/>
                </a:rPr>
                <a:t>把</a:t>
              </a:r>
              <a:r>
                <a:rPr lang="en-US" altLang="zh-CN" sz="2400" b="1" dirty="0" smtClean="0">
                  <a:solidFill>
                    <a:srgbClr val="000066"/>
                  </a:solidFill>
                  <a:latin typeface="楷体_GB2312" pitchFamily="49" charset="-122"/>
                  <a:ea typeface="楷体_GB2312" pitchFamily="49" charset="-122"/>
                </a:rPr>
                <a:t>ADR</a:t>
              </a:r>
              <a:r>
                <a:rPr lang="zh-CN" altLang="en-US" sz="2400" b="1" dirty="0" smtClean="0">
                  <a:solidFill>
                    <a:srgbClr val="000066"/>
                  </a:solidFill>
                  <a:latin typeface="楷体_GB2312" pitchFamily="49" charset="-122"/>
                  <a:ea typeface="楷体_GB2312" pitchFamily="49" charset="-122"/>
                </a:rPr>
                <a:t>作为医疗纠纷的理由</a:t>
              </a:r>
              <a:endParaRPr lang="en-US" altLang="zh-CN" sz="2400" b="1" dirty="0" smtClean="0">
                <a:solidFill>
                  <a:srgbClr val="000066"/>
                </a:solidFill>
                <a:latin typeface="楷体_GB2312" pitchFamily="49" charset="-122"/>
                <a:ea typeface="楷体_GB2312" pitchFamily="49" charset="-122"/>
              </a:endParaRPr>
            </a:p>
            <a:p>
              <a:pPr marL="342900" indent="-342900">
                <a:spcBef>
                  <a:spcPct val="0"/>
                </a:spcBef>
                <a:buClrTx/>
                <a:buFontTx/>
                <a:buNone/>
              </a:pPr>
              <a:endParaRPr lang="en-US" altLang="zh-CN" sz="2400" b="1" dirty="0" smtClean="0">
                <a:solidFill>
                  <a:srgbClr val="000066"/>
                </a:solidFill>
                <a:latin typeface="楷体_GB2312" pitchFamily="49" charset="-122"/>
                <a:ea typeface="楷体_GB2312" pitchFamily="49" charset="-122"/>
              </a:endParaRPr>
            </a:p>
            <a:p>
              <a:pPr marL="342900" indent="-342900">
                <a:spcBef>
                  <a:spcPct val="0"/>
                </a:spcBef>
                <a:buClrTx/>
                <a:buFontTx/>
                <a:buNone/>
              </a:pPr>
              <a:endParaRPr lang="zh-CN" altLang="en-US" sz="2400" b="1" dirty="0" smtClean="0">
                <a:solidFill>
                  <a:srgbClr val="000066"/>
                </a:solidFill>
                <a:latin typeface="楷体_GB2312" pitchFamily="49" charset="-122"/>
                <a:ea typeface="楷体_GB2312" pitchFamily="49" charset="-122"/>
              </a:endParaRPr>
            </a:p>
            <a:p>
              <a:pPr marL="342900" indent="-342900">
                <a:spcBef>
                  <a:spcPct val="0"/>
                </a:spcBef>
                <a:buClrTx/>
                <a:buFontTx/>
                <a:buNone/>
              </a:pPr>
              <a:endParaRPr kumimoji="0" lang="en-US" altLang="zh-CN" sz="2800" b="1" dirty="0">
                <a:solidFill>
                  <a:schemeClr val="tx1"/>
                </a:solidFill>
                <a:effectLst/>
                <a:latin typeface="楷体_GB2312" pitchFamily="49" charset="-122"/>
                <a:ea typeface="楷体_GB2312" pitchFamily="49" charset="-122"/>
              </a:endParaRPr>
            </a:p>
          </p:txBody>
        </p:sp>
      </p:grpSp>
      <p:sp>
        <p:nvSpPr>
          <p:cNvPr id="51" name="Text Box 26"/>
          <p:cNvSpPr txBox="1">
            <a:spLocks noChangeArrowheads="1"/>
          </p:cNvSpPr>
          <p:nvPr/>
        </p:nvSpPr>
        <p:spPr bwMode="auto">
          <a:xfrm>
            <a:off x="1857356" y="357166"/>
            <a:ext cx="4878403" cy="579438"/>
          </a:xfrm>
          <a:prstGeom prst="rect">
            <a:avLst/>
          </a:prstGeom>
          <a:noFill/>
          <a:ln w="9525">
            <a:noFill/>
            <a:miter lim="800000"/>
            <a:headEnd/>
            <a:tailEnd/>
          </a:ln>
          <a:effectLst/>
        </p:spPr>
        <p:txBody>
          <a:bodyPr wrap="square">
            <a:spAutoFit/>
          </a:bodyPr>
          <a:lstStyle/>
          <a:p>
            <a:pPr>
              <a:lnSpc>
                <a:spcPct val="100000"/>
              </a:lnSpc>
              <a:spcBef>
                <a:spcPct val="80000"/>
              </a:spcBef>
              <a:buClrTx/>
              <a:buFontTx/>
              <a:buNone/>
            </a:pPr>
            <a:r>
              <a:rPr kumimoji="0" lang="zh-CN" altLang="en-US" sz="3200" b="1" dirty="0" smtClean="0">
                <a:solidFill>
                  <a:srgbClr val="006666"/>
                </a:solidFill>
                <a:effectLst/>
              </a:rPr>
              <a:t>药品不良反应</a:t>
            </a:r>
            <a:endParaRPr kumimoji="0" lang="zh-CN" altLang="en-US" sz="3200" b="1" dirty="0">
              <a:solidFill>
                <a:srgbClr val="006666"/>
              </a:solidFill>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684213" y="1484313"/>
            <a:ext cx="7772400" cy="1431925"/>
          </a:xfrm>
        </p:spPr>
        <p:txBody>
          <a:bodyPr/>
          <a:lstStyle/>
          <a:p>
            <a:r>
              <a:rPr lang="zh-CN" altLang="en-US" b="1" dirty="0" smtClean="0">
                <a:solidFill>
                  <a:schemeClr val="accent2"/>
                </a:solidFill>
                <a:ea typeface="华文中宋" pitchFamily="2" charset="-122"/>
              </a:rPr>
              <a:t>特殊</a:t>
            </a:r>
            <a:r>
              <a:rPr lang="zh-CN" altLang="en-US" b="1" dirty="0">
                <a:solidFill>
                  <a:schemeClr val="accent2"/>
                </a:solidFill>
                <a:ea typeface="华文中宋" pitchFamily="2" charset="-122"/>
              </a:rPr>
              <a:t>人群的安全用药问题</a:t>
            </a:r>
          </a:p>
        </p:txBody>
      </p:sp>
      <p:sp>
        <p:nvSpPr>
          <p:cNvPr id="339971" name="Rectangle 3"/>
          <p:cNvSpPr>
            <a:spLocks noGrp="1" noChangeArrowheads="1"/>
          </p:cNvSpPr>
          <p:nvPr>
            <p:ph type="body" idx="1"/>
          </p:nvPr>
        </p:nvSpPr>
        <p:spPr>
          <a:xfrm>
            <a:off x="611188" y="3789363"/>
            <a:ext cx="7772400" cy="504825"/>
          </a:xfrm>
        </p:spPr>
        <p:txBody>
          <a:bodyPr/>
          <a:lstStyle/>
          <a:p>
            <a:pPr>
              <a:lnSpc>
                <a:spcPct val="90000"/>
              </a:lnSpc>
              <a:buFontTx/>
              <a:buNone/>
            </a:pPr>
            <a:endParaRPr lang="zh-CN" altLang="zh-CN" sz="2800"/>
          </a:p>
        </p:txBody>
      </p:sp>
      <p:pic>
        <p:nvPicPr>
          <p:cNvPr id="339972" name="Picture 4" descr="lin-1_small"/>
          <p:cNvPicPr>
            <a:picLocks noChangeAspect="1" noChangeArrowheads="1"/>
          </p:cNvPicPr>
          <p:nvPr/>
        </p:nvPicPr>
        <p:blipFill>
          <a:blip r:embed="rId2" cstate="print"/>
          <a:srcRect/>
          <a:stretch>
            <a:fillRect/>
          </a:stretch>
        </p:blipFill>
        <p:spPr bwMode="auto">
          <a:xfrm>
            <a:off x="3203575" y="3141663"/>
            <a:ext cx="2339975" cy="1754187"/>
          </a:xfrm>
          <a:prstGeom prst="rect">
            <a:avLst/>
          </a:prstGeom>
          <a:noFill/>
          <a:ln w="9525">
            <a:noFill/>
            <a:miter lim="800000"/>
            <a:headEnd/>
            <a:tailEnd/>
          </a:ln>
        </p:spPr>
      </p:pic>
      <p:pic>
        <p:nvPicPr>
          <p:cNvPr id="339973" name="Picture 5" descr="lin-1_small"/>
          <p:cNvPicPr>
            <a:picLocks noChangeAspect="1" noChangeArrowheads="1"/>
          </p:cNvPicPr>
          <p:nvPr/>
        </p:nvPicPr>
        <p:blipFill>
          <a:blip r:embed="rId2" cstate="print"/>
          <a:srcRect/>
          <a:stretch>
            <a:fillRect/>
          </a:stretch>
        </p:blipFill>
        <p:spPr bwMode="auto">
          <a:xfrm>
            <a:off x="5580063" y="3141663"/>
            <a:ext cx="2339975" cy="1754187"/>
          </a:xfrm>
          <a:prstGeom prst="rect">
            <a:avLst/>
          </a:prstGeom>
          <a:noFill/>
          <a:ln w="9525">
            <a:noFill/>
            <a:miter lim="800000"/>
            <a:headEnd/>
            <a:tailEnd/>
          </a:ln>
        </p:spPr>
      </p:pic>
      <p:pic>
        <p:nvPicPr>
          <p:cNvPr id="339974" name="Picture 6" descr="lin-1_small"/>
          <p:cNvPicPr>
            <a:picLocks noChangeAspect="1" noChangeArrowheads="1"/>
          </p:cNvPicPr>
          <p:nvPr/>
        </p:nvPicPr>
        <p:blipFill>
          <a:blip r:embed="rId2" cstate="print"/>
          <a:srcRect/>
          <a:stretch>
            <a:fillRect/>
          </a:stretch>
        </p:blipFill>
        <p:spPr bwMode="auto">
          <a:xfrm>
            <a:off x="827088" y="3141663"/>
            <a:ext cx="2339975" cy="17541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4" name="Picture 2" descr="老年护理的使命"/>
          <p:cNvPicPr>
            <a:picLocks noChangeAspect="1" noChangeArrowheads="1"/>
          </p:cNvPicPr>
          <p:nvPr/>
        </p:nvPicPr>
        <p:blipFill>
          <a:blip r:embed="rId2" cstate="print"/>
          <a:srcRect/>
          <a:stretch>
            <a:fillRect/>
          </a:stretch>
        </p:blipFill>
        <p:spPr bwMode="auto">
          <a:xfrm>
            <a:off x="0" y="-41275"/>
            <a:ext cx="9144000" cy="62896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_image002"/>
          <p:cNvPicPr>
            <a:picLocks noChangeAspect="1" noChangeArrowheads="1"/>
          </p:cNvPicPr>
          <p:nvPr/>
        </p:nvPicPr>
        <p:blipFill>
          <a:blip r:embed="rId2" cstate="print"/>
          <a:srcRect/>
          <a:stretch>
            <a:fillRect/>
          </a:stretch>
        </p:blipFill>
        <p:spPr bwMode="auto">
          <a:xfrm>
            <a:off x="857224" y="1928802"/>
            <a:ext cx="6985000" cy="4179888"/>
          </a:xfrm>
          <a:prstGeom prst="rect">
            <a:avLst/>
          </a:prstGeom>
          <a:noFill/>
          <a:ln w="9525">
            <a:noFill/>
            <a:miter lim="800000"/>
            <a:headEnd/>
            <a:tailEnd/>
          </a:ln>
        </p:spPr>
      </p:pic>
      <p:sp>
        <p:nvSpPr>
          <p:cNvPr id="5" name="AutoShape 13"/>
          <p:cNvSpPr>
            <a:spLocks noChangeArrowheads="1"/>
          </p:cNvSpPr>
          <p:nvPr/>
        </p:nvSpPr>
        <p:spPr bwMode="auto">
          <a:xfrm>
            <a:off x="4429124" y="214290"/>
            <a:ext cx="3395663" cy="2808288"/>
          </a:xfrm>
          <a:prstGeom prst="irregularSeal1">
            <a:avLst/>
          </a:prstGeom>
          <a:gradFill rotWithShape="1">
            <a:gsLst>
              <a:gs pos="0">
                <a:srgbClr val="000082"/>
              </a:gs>
              <a:gs pos="30000">
                <a:srgbClr val="66008F">
                  <a:alpha val="85000"/>
                </a:srgbClr>
              </a:gs>
              <a:gs pos="64999">
                <a:srgbClr val="BA0066">
                  <a:alpha val="67501"/>
                </a:srgbClr>
              </a:gs>
              <a:gs pos="89999">
                <a:srgbClr val="FF0000">
                  <a:alpha val="55001"/>
                </a:srgbClr>
              </a:gs>
              <a:gs pos="100000">
                <a:srgbClr val="FF8200">
                  <a:alpha val="50000"/>
                </a:srgbClr>
              </a:gs>
            </a:gsLst>
            <a:lin ang="5400000" scaled="1"/>
          </a:gradFill>
          <a:ln w="12700" algn="ctr">
            <a:solidFill>
              <a:srgbClr val="3333CC"/>
            </a:solidFill>
            <a:miter lim="800000"/>
            <a:headEnd/>
            <a:tailEnd/>
          </a:ln>
          <a:effectLst>
            <a:outerShdw dist="45791" dir="2021404" algn="ctr" rotWithShape="0">
              <a:srgbClr val="9999FF"/>
            </a:outerShdw>
          </a:effectLst>
        </p:spPr>
        <p:txBody>
          <a:bodyPr wrap="none" anchor="ctr"/>
          <a:lstStyle/>
          <a:p>
            <a:pPr marL="342900" indent="-342900">
              <a:buFont typeface="Times New Roman" pitchFamily="18" charset="0"/>
              <a:buNone/>
              <a:defRPr/>
            </a:pPr>
            <a:r>
              <a:rPr lang="zh-CN" altLang="en-US" sz="4400" b="1" dirty="0">
                <a:solidFill>
                  <a:srgbClr val="FFFF00"/>
                </a:solidFill>
                <a:latin typeface="幼圆" pitchFamily="49" charset="-122"/>
                <a:ea typeface="幼圆" pitchFamily="49" charset="-122"/>
                <a:cs typeface="Arial" charset="0"/>
              </a:rPr>
              <a:t>灾难！</a:t>
            </a:r>
          </a:p>
        </p:txBody>
      </p:sp>
      <p:sp>
        <p:nvSpPr>
          <p:cNvPr id="6" name="Rectangle 4"/>
          <p:cNvSpPr txBox="1">
            <a:spLocks noChangeArrowheads="1"/>
          </p:cNvSpPr>
          <p:nvPr/>
        </p:nvSpPr>
        <p:spPr>
          <a:xfrm>
            <a:off x="285720" y="214290"/>
            <a:ext cx="7775575" cy="863600"/>
          </a:xfrm>
          <a:prstGeom prst="rect">
            <a:avLst/>
          </a:prstGeom>
          <a:noFill/>
          <a:ln/>
        </p:spPr>
        <p:txBody>
          <a:bodyPr/>
          <a:lstStyle/>
          <a:p>
            <a:pPr marL="342900" indent="-342900">
              <a:spcBef>
                <a:spcPct val="20000"/>
              </a:spcBef>
              <a:buClr>
                <a:srgbClr val="FF6600"/>
              </a:buClr>
              <a:defRPr/>
            </a:pPr>
            <a:r>
              <a:rPr lang="zh-CN" altLang="en-US" sz="2800" b="1" kern="0" dirty="0">
                <a:latin typeface="幼圆" pitchFamily="49" charset="-122"/>
                <a:ea typeface="幼圆" pitchFamily="49" charset="-122"/>
              </a:rPr>
              <a:t>被称为</a:t>
            </a:r>
            <a:r>
              <a:rPr lang="en-US" altLang="zh-CN" sz="2800" b="1" kern="0" dirty="0">
                <a:latin typeface="幼圆" pitchFamily="49" charset="-122"/>
                <a:ea typeface="幼圆" pitchFamily="49" charset="-122"/>
              </a:rPr>
              <a:t>20</a:t>
            </a:r>
            <a:r>
              <a:rPr lang="zh-CN" altLang="en-US" sz="2800" b="1" kern="0" dirty="0">
                <a:latin typeface="幼圆" pitchFamily="49" charset="-122"/>
                <a:ea typeface="幼圆" pitchFamily="49" charset="-122"/>
              </a:rPr>
              <a:t>世纪最大的药物</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971600" y="1556792"/>
            <a:ext cx="7200800" cy="4421087"/>
          </a:xfrm>
        </p:spPr>
        <p:txBody>
          <a:bodyPr/>
          <a:lstStyle/>
          <a:p>
            <a:pPr marL="342900" lvl="1" indent="-342900">
              <a:lnSpc>
                <a:spcPct val="150000"/>
              </a:lnSpc>
              <a:buClr>
                <a:srgbClr val="FF0000"/>
              </a:buClr>
              <a:buFont typeface="Wingdings" pitchFamily="2" charset="2"/>
              <a:buChar char="p"/>
            </a:pPr>
            <a:r>
              <a:rPr lang="zh-CN" altLang="en-US" dirty="0" smtClean="0">
                <a:solidFill>
                  <a:srgbClr val="006600"/>
                </a:solidFill>
                <a:latin typeface="楷体_GB2312" pitchFamily="49" charset="-122"/>
                <a:ea typeface="楷体_GB2312" pitchFamily="49" charset="-122"/>
              </a:rPr>
              <a:t>老年人随着年龄的增长，会伴有相应的器官、组织结构的退化，生理、生化功能的减退，自稳机制的下降等。</a:t>
            </a:r>
            <a:endParaRPr lang="en-US" altLang="zh-CN" dirty="0" smtClean="0">
              <a:solidFill>
                <a:srgbClr val="006600"/>
              </a:solidFill>
              <a:latin typeface="楷体_GB2312" pitchFamily="49" charset="-122"/>
              <a:ea typeface="楷体_GB2312" pitchFamily="49" charset="-122"/>
            </a:endParaRPr>
          </a:p>
          <a:p>
            <a:pPr marL="342900" lvl="1" indent="-342900">
              <a:lnSpc>
                <a:spcPct val="150000"/>
              </a:lnSpc>
              <a:buClr>
                <a:srgbClr val="FF0000"/>
              </a:buClr>
              <a:buFont typeface="Wingdings" pitchFamily="2" charset="2"/>
              <a:buChar char="p"/>
            </a:pPr>
            <a:r>
              <a:rPr lang="zh-CN" altLang="en-US" dirty="0" smtClean="0">
                <a:solidFill>
                  <a:srgbClr val="006600"/>
                </a:solidFill>
                <a:latin typeface="楷体_GB2312" pitchFamily="49" charset="-122"/>
                <a:ea typeface="楷体_GB2312" pitchFamily="49" charset="-122"/>
              </a:rPr>
              <a:t>老年人患病多呈慢性经过，且往往患有多种疾病，用药时间长，用药品种多，不良反应发生率高。</a:t>
            </a:r>
            <a:endParaRPr lang="en-US" altLang="zh-CN" dirty="0" smtClean="0">
              <a:solidFill>
                <a:srgbClr val="006600"/>
              </a:solidFill>
              <a:latin typeface="楷体_GB2312" pitchFamily="49" charset="-122"/>
              <a:ea typeface="楷体_GB2312" pitchFamily="49" charset="-122"/>
            </a:endParaRPr>
          </a:p>
          <a:p>
            <a:pPr marL="342900" lvl="1" indent="-342900">
              <a:lnSpc>
                <a:spcPct val="150000"/>
              </a:lnSpc>
              <a:buClr>
                <a:srgbClr val="FF0000"/>
              </a:buClr>
              <a:buFont typeface="Wingdings" pitchFamily="2" charset="2"/>
              <a:buChar char="p"/>
            </a:pPr>
            <a:r>
              <a:rPr lang="zh-CN" altLang="en-US" dirty="0" smtClean="0">
                <a:solidFill>
                  <a:srgbClr val="006600"/>
                </a:solidFill>
                <a:latin typeface="楷体_GB2312" pitchFamily="49" charset="-122"/>
                <a:ea typeface="楷体_GB2312" pitchFamily="49" charset="-122"/>
              </a:rPr>
              <a:t>以上诸因素使得老年人的药物治疗具有一定的特殊性。</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descr="2003111722523675570"/>
          <p:cNvPicPr>
            <a:picLocks noChangeAspect="1" noChangeArrowheads="1"/>
          </p:cNvPicPr>
          <p:nvPr/>
        </p:nvPicPr>
        <p:blipFill>
          <a:blip r:embed="rId2" cstate="print">
            <a:clrChange>
              <a:clrFrom>
                <a:srgbClr val="FFFFFF"/>
              </a:clrFrom>
              <a:clrTo>
                <a:srgbClr val="FFFFFF">
                  <a:alpha val="0"/>
                </a:srgbClr>
              </a:clrTo>
            </a:clrChange>
          </a:blip>
          <a:srcRect l="72472" r="-8105"/>
          <a:stretch>
            <a:fillRect/>
          </a:stretch>
        </p:blipFill>
        <p:spPr bwMode="auto">
          <a:xfrm>
            <a:off x="4356100" y="1700213"/>
            <a:ext cx="4787900" cy="4897437"/>
          </a:xfrm>
          <a:prstGeom prst="rect">
            <a:avLst/>
          </a:prstGeom>
          <a:noFill/>
        </p:spPr>
      </p:pic>
      <p:sp>
        <p:nvSpPr>
          <p:cNvPr id="404483" name="Rectangle 3"/>
          <p:cNvSpPr>
            <a:spLocks noGrp="1" noChangeArrowheads="1"/>
          </p:cNvSpPr>
          <p:nvPr>
            <p:ph type="body" idx="4294967295"/>
          </p:nvPr>
        </p:nvSpPr>
        <p:spPr>
          <a:xfrm>
            <a:off x="1258888" y="1989138"/>
            <a:ext cx="1296987" cy="3389312"/>
          </a:xfrm>
        </p:spPr>
        <p:txBody>
          <a:bodyPr/>
          <a:lstStyle/>
          <a:p>
            <a:pPr>
              <a:buFontTx/>
              <a:buNone/>
            </a:pPr>
            <a:r>
              <a:rPr lang="zh-CN" altLang="en-US" sz="4000" b="1">
                <a:latin typeface="黑体" pitchFamily="2" charset="-122"/>
                <a:ea typeface="黑体" pitchFamily="2" charset="-122"/>
              </a:rPr>
              <a:t>吸收  </a:t>
            </a:r>
          </a:p>
          <a:p>
            <a:pPr>
              <a:buFontTx/>
              <a:buNone/>
            </a:pPr>
            <a:r>
              <a:rPr lang="zh-CN" altLang="en-US" sz="4000" b="1">
                <a:solidFill>
                  <a:schemeClr val="accent2"/>
                </a:solidFill>
                <a:latin typeface="黑体" pitchFamily="2" charset="-122"/>
                <a:ea typeface="黑体" pitchFamily="2" charset="-122"/>
              </a:rPr>
              <a:t>分布</a:t>
            </a:r>
          </a:p>
          <a:p>
            <a:pPr>
              <a:buFontTx/>
              <a:buNone/>
            </a:pPr>
            <a:r>
              <a:rPr lang="zh-CN" altLang="en-US" sz="4000" b="1">
                <a:solidFill>
                  <a:srgbClr val="006600"/>
                </a:solidFill>
                <a:latin typeface="黑体" pitchFamily="2" charset="-122"/>
                <a:ea typeface="黑体" pitchFamily="2" charset="-122"/>
              </a:rPr>
              <a:t>代谢</a:t>
            </a:r>
          </a:p>
          <a:p>
            <a:pPr>
              <a:buFontTx/>
              <a:buNone/>
            </a:pPr>
            <a:r>
              <a:rPr lang="zh-CN" altLang="en-US" sz="4000" b="1">
                <a:solidFill>
                  <a:srgbClr val="996633"/>
                </a:solidFill>
                <a:latin typeface="黑体" pitchFamily="2" charset="-122"/>
                <a:ea typeface="黑体" pitchFamily="2" charset="-122"/>
              </a:rPr>
              <a:t>排泄</a:t>
            </a:r>
          </a:p>
        </p:txBody>
      </p:sp>
      <p:pic>
        <p:nvPicPr>
          <p:cNvPr id="404484" name="Picture 4" descr="516A7A1494957B814C2A0E50BF7C569B"/>
          <p:cNvPicPr>
            <a:picLocks noChangeAspect="1" noChangeArrowheads="1"/>
          </p:cNvPicPr>
          <p:nvPr/>
        </p:nvPicPr>
        <p:blipFill>
          <a:blip r:embed="rId3" cstate="print"/>
          <a:srcRect l="80280" t="66505" r="3215" b="16991"/>
          <a:stretch>
            <a:fillRect/>
          </a:stretch>
        </p:blipFill>
        <p:spPr bwMode="auto">
          <a:xfrm>
            <a:off x="8101013" y="5734050"/>
            <a:ext cx="431800" cy="574675"/>
          </a:xfrm>
          <a:prstGeom prst="rect">
            <a:avLst/>
          </a:prstGeom>
          <a:noFill/>
        </p:spPr>
      </p:pic>
      <p:pic>
        <p:nvPicPr>
          <p:cNvPr id="404485" name="Picture 5" descr="0004"/>
          <p:cNvPicPr>
            <a:picLocks noChangeAspect="1" noChangeArrowheads="1" noCrop="1"/>
          </p:cNvPicPr>
          <p:nvPr/>
        </p:nvPicPr>
        <p:blipFill>
          <a:blip r:embed="rId4" cstate="print"/>
          <a:srcRect/>
          <a:stretch>
            <a:fillRect/>
          </a:stretch>
        </p:blipFill>
        <p:spPr bwMode="auto">
          <a:xfrm>
            <a:off x="7019925" y="1268413"/>
            <a:ext cx="1800225" cy="592137"/>
          </a:xfrm>
          <a:prstGeom prst="rect">
            <a:avLst/>
          </a:prstGeom>
          <a:noFill/>
        </p:spPr>
      </p:pic>
      <p:pic>
        <p:nvPicPr>
          <p:cNvPr id="404486" name="Picture 6" descr="neike1013"/>
          <p:cNvPicPr>
            <a:picLocks noChangeAspect="1" noChangeArrowheads="1"/>
          </p:cNvPicPr>
          <p:nvPr/>
        </p:nvPicPr>
        <p:blipFill>
          <a:blip r:embed="rId5" cstate="print">
            <a:clrChange>
              <a:clrFrom>
                <a:srgbClr val="FFFFFF"/>
              </a:clrFrom>
              <a:clrTo>
                <a:srgbClr val="FFFFFF">
                  <a:alpha val="0"/>
                </a:srgbClr>
              </a:clrTo>
            </a:clrChange>
          </a:blip>
          <a:srcRect l="68042" r="-3958" b="33855"/>
          <a:stretch>
            <a:fillRect/>
          </a:stretch>
        </p:blipFill>
        <p:spPr bwMode="auto">
          <a:xfrm rot="1243282">
            <a:off x="5795963" y="3860800"/>
            <a:ext cx="1584325" cy="2305050"/>
          </a:xfrm>
          <a:prstGeom prst="rect">
            <a:avLst/>
          </a:prstGeom>
          <a:noFill/>
          <a:ln w="9525">
            <a:noFill/>
            <a:miter lim="800000"/>
            <a:headEnd/>
            <a:tailEnd/>
          </a:ln>
        </p:spPr>
      </p:pic>
      <p:pic>
        <p:nvPicPr>
          <p:cNvPr id="404487" name="Picture 7" descr="neike1340_s"/>
          <p:cNvPicPr>
            <a:picLocks noChangeAspect="1" noChangeArrowheads="1"/>
          </p:cNvPicPr>
          <p:nvPr/>
        </p:nvPicPr>
        <p:blipFill>
          <a:blip r:embed="rId6" cstate="print">
            <a:clrChange>
              <a:clrFrom>
                <a:srgbClr val="FFFDFE"/>
              </a:clrFrom>
              <a:clrTo>
                <a:srgbClr val="FFFDFE">
                  <a:alpha val="0"/>
                </a:srgbClr>
              </a:clrTo>
            </a:clrChange>
          </a:blip>
          <a:srcRect l="2960" t="10284" r="9424" b="11343"/>
          <a:stretch>
            <a:fillRect/>
          </a:stretch>
        </p:blipFill>
        <p:spPr bwMode="auto">
          <a:xfrm>
            <a:off x="4643438" y="3500438"/>
            <a:ext cx="2665412" cy="1150937"/>
          </a:xfrm>
          <a:prstGeom prst="rect">
            <a:avLst/>
          </a:prstGeom>
          <a:noFill/>
        </p:spPr>
      </p:pic>
      <p:pic>
        <p:nvPicPr>
          <p:cNvPr id="404488" name="Picture 8" descr="2003111722523675570"/>
          <p:cNvPicPr>
            <a:picLocks noChangeAspect="1" noChangeArrowheads="1"/>
          </p:cNvPicPr>
          <p:nvPr/>
        </p:nvPicPr>
        <p:blipFill>
          <a:blip r:embed="rId2" cstate="print">
            <a:clrChange>
              <a:clrFrom>
                <a:srgbClr val="FFFFFF"/>
              </a:clrFrom>
              <a:clrTo>
                <a:srgbClr val="FFFFFF">
                  <a:alpha val="0"/>
                </a:srgbClr>
              </a:clrTo>
            </a:clrChange>
          </a:blip>
          <a:srcRect l="32733" t="34642" r="48775" b="30717"/>
          <a:stretch>
            <a:fillRect/>
          </a:stretch>
        </p:blipFill>
        <p:spPr bwMode="auto">
          <a:xfrm>
            <a:off x="3276600" y="1773238"/>
            <a:ext cx="4319588" cy="2087562"/>
          </a:xfrm>
          <a:prstGeom prst="rect">
            <a:avLst/>
          </a:prstGeom>
          <a:noFill/>
        </p:spPr>
      </p:pic>
      <p:sp>
        <p:nvSpPr>
          <p:cNvPr id="404489" name="Rectangle 9"/>
          <p:cNvSpPr>
            <a:spLocks noChangeArrowheads="1"/>
          </p:cNvSpPr>
          <p:nvPr/>
        </p:nvSpPr>
        <p:spPr bwMode="auto">
          <a:xfrm>
            <a:off x="1043608" y="332656"/>
            <a:ext cx="4339650" cy="646331"/>
          </a:xfrm>
          <a:prstGeom prst="rect">
            <a:avLst/>
          </a:prstGeom>
          <a:noFill/>
          <a:ln w="9525" algn="ctr">
            <a:noFill/>
            <a:miter lim="800000"/>
            <a:headEnd/>
            <a:tailEnd/>
          </a:ln>
          <a:effectLst/>
        </p:spPr>
        <p:txBody>
          <a:bodyPr wrap="none">
            <a:spAutoFit/>
          </a:bodyPr>
          <a:lstStyle/>
          <a:p>
            <a:pPr algn="ctr">
              <a:lnSpc>
                <a:spcPct val="100000"/>
              </a:lnSpc>
              <a:spcBef>
                <a:spcPct val="0"/>
              </a:spcBef>
              <a:buClrTx/>
              <a:buFontTx/>
              <a:buNone/>
            </a:pPr>
            <a:r>
              <a:rPr kumimoji="0" lang="zh-CN" altLang="en-US" sz="3600" b="1" dirty="0">
                <a:solidFill>
                  <a:schemeClr val="accent2"/>
                </a:solidFill>
                <a:effectLst>
                  <a:outerShdw blurRad="38100" dist="38100" dir="2700000" algn="tl">
                    <a:srgbClr val="C0C0C0"/>
                  </a:outerShdw>
                </a:effectLst>
                <a:latin typeface="Arial" charset="0"/>
                <a:ea typeface="幼圆" pitchFamily="49" charset="-122"/>
              </a:rPr>
              <a:t>老年药代动力学特点</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body" idx="4294967295"/>
          </p:nvPr>
        </p:nvSpPr>
        <p:spPr>
          <a:xfrm>
            <a:off x="755576" y="1772816"/>
            <a:ext cx="6551612" cy="3744416"/>
          </a:xfrm>
        </p:spPr>
        <p:txBody>
          <a:bodyPr/>
          <a:lstStyle/>
          <a:p>
            <a:pPr>
              <a:lnSpc>
                <a:spcPct val="140000"/>
              </a:lnSpc>
            </a:pPr>
            <a:r>
              <a:rPr lang="zh-CN" altLang="en-US" b="1" dirty="0">
                <a:latin typeface="黑体" pitchFamily="2" charset="-122"/>
                <a:ea typeface="黑体" pitchFamily="2" charset="-122"/>
              </a:rPr>
              <a:t>胃粘膜萎缩胃酸分泌减少</a:t>
            </a:r>
          </a:p>
          <a:p>
            <a:pPr>
              <a:lnSpc>
                <a:spcPct val="140000"/>
              </a:lnSpc>
            </a:pPr>
            <a:r>
              <a:rPr lang="zh-CN" altLang="en-US" b="1" dirty="0">
                <a:latin typeface="黑体" pitchFamily="2" charset="-122"/>
                <a:ea typeface="黑体" pitchFamily="2" charset="-122"/>
              </a:rPr>
              <a:t>胃肠道排空速度减慢</a:t>
            </a:r>
          </a:p>
          <a:p>
            <a:pPr>
              <a:lnSpc>
                <a:spcPct val="140000"/>
              </a:lnSpc>
            </a:pPr>
            <a:r>
              <a:rPr lang="zh-CN" altLang="en-US" b="1" dirty="0">
                <a:latin typeface="黑体" pitchFamily="2" charset="-122"/>
                <a:ea typeface="黑体" pitchFamily="2" charset="-122"/>
              </a:rPr>
              <a:t>胃肠动脉硬化血运减少</a:t>
            </a:r>
          </a:p>
          <a:p>
            <a:pPr>
              <a:lnSpc>
                <a:spcPct val="140000"/>
              </a:lnSpc>
            </a:pPr>
            <a:r>
              <a:rPr lang="zh-CN" altLang="en-US" b="1" dirty="0" smtClean="0">
                <a:latin typeface="黑体" pitchFamily="2" charset="-122"/>
                <a:ea typeface="黑体" pitchFamily="2" charset="-122"/>
              </a:rPr>
              <a:t>胆汁</a:t>
            </a:r>
            <a:r>
              <a:rPr lang="zh-CN" altLang="en-US" b="1" dirty="0">
                <a:latin typeface="黑体" pitchFamily="2" charset="-122"/>
                <a:ea typeface="黑体" pitchFamily="2" charset="-122"/>
              </a:rPr>
              <a:t>和消化酶分泌减少</a:t>
            </a:r>
          </a:p>
        </p:txBody>
      </p:sp>
      <p:pic>
        <p:nvPicPr>
          <p:cNvPr id="405507" name="Picture 3" descr="516A7A1494957B814C2A0E50BF7C569B"/>
          <p:cNvPicPr>
            <a:picLocks noChangeAspect="1" noChangeArrowheads="1"/>
          </p:cNvPicPr>
          <p:nvPr/>
        </p:nvPicPr>
        <p:blipFill>
          <a:blip r:embed="rId2" cstate="print"/>
          <a:srcRect l="80280" t="66505" r="3215" b="16991"/>
          <a:stretch>
            <a:fillRect/>
          </a:stretch>
        </p:blipFill>
        <p:spPr bwMode="auto">
          <a:xfrm>
            <a:off x="8101013" y="5734050"/>
            <a:ext cx="431800" cy="574675"/>
          </a:xfrm>
          <a:prstGeom prst="rect">
            <a:avLst/>
          </a:prstGeom>
          <a:noFill/>
        </p:spPr>
      </p:pic>
      <p:pic>
        <p:nvPicPr>
          <p:cNvPr id="405508" name="Picture 4" descr="0004"/>
          <p:cNvPicPr>
            <a:picLocks noChangeAspect="1" noChangeArrowheads="1" noCrop="1"/>
          </p:cNvPicPr>
          <p:nvPr/>
        </p:nvPicPr>
        <p:blipFill>
          <a:blip r:embed="rId3" cstate="print"/>
          <a:srcRect/>
          <a:stretch>
            <a:fillRect/>
          </a:stretch>
        </p:blipFill>
        <p:spPr bwMode="auto">
          <a:xfrm>
            <a:off x="7019925" y="692150"/>
            <a:ext cx="1800225" cy="592138"/>
          </a:xfrm>
          <a:prstGeom prst="rect">
            <a:avLst/>
          </a:prstGeom>
          <a:noFill/>
        </p:spPr>
      </p:pic>
      <p:pic>
        <p:nvPicPr>
          <p:cNvPr id="405509" name="Picture 5" descr="2003111722523675570"/>
          <p:cNvPicPr>
            <a:picLocks noChangeAspect="1" noChangeArrowheads="1"/>
          </p:cNvPicPr>
          <p:nvPr/>
        </p:nvPicPr>
        <p:blipFill>
          <a:blip r:embed="rId4" cstate="print">
            <a:clrChange>
              <a:clrFrom>
                <a:srgbClr val="FFFFFF"/>
              </a:clrFrom>
              <a:clrTo>
                <a:srgbClr val="FFFFFF">
                  <a:alpha val="0"/>
                </a:srgbClr>
              </a:clrTo>
            </a:clrChange>
          </a:blip>
          <a:srcRect l="35025" t="-1756" r="27988" b="22047"/>
          <a:stretch>
            <a:fillRect/>
          </a:stretch>
        </p:blipFill>
        <p:spPr bwMode="auto">
          <a:xfrm>
            <a:off x="5830888" y="1196975"/>
            <a:ext cx="3313112" cy="5040313"/>
          </a:xfrm>
          <a:prstGeom prst="rect">
            <a:avLst/>
          </a:prstGeom>
          <a:noFill/>
        </p:spPr>
      </p:pic>
      <p:pic>
        <p:nvPicPr>
          <p:cNvPr id="405510" name="Picture 6" descr="2003111722523675570"/>
          <p:cNvPicPr>
            <a:picLocks noChangeAspect="1" noChangeArrowheads="1"/>
          </p:cNvPicPr>
          <p:nvPr/>
        </p:nvPicPr>
        <p:blipFill>
          <a:blip r:embed="rId4" cstate="print">
            <a:clrChange>
              <a:clrFrom>
                <a:srgbClr val="FFFFFF"/>
              </a:clrFrom>
              <a:clrTo>
                <a:srgbClr val="FFFFFF">
                  <a:alpha val="0"/>
                </a:srgbClr>
              </a:clrTo>
            </a:clrChange>
          </a:blip>
          <a:srcRect r="68387" b="79671"/>
          <a:stretch>
            <a:fillRect/>
          </a:stretch>
        </p:blipFill>
        <p:spPr bwMode="auto">
          <a:xfrm>
            <a:off x="5940425" y="5157788"/>
            <a:ext cx="865188" cy="863600"/>
          </a:xfrm>
          <a:prstGeom prst="rect">
            <a:avLst/>
          </a:prstGeom>
          <a:noFill/>
        </p:spPr>
      </p:pic>
      <p:sp>
        <p:nvSpPr>
          <p:cNvPr id="405511" name="Rectangle 7"/>
          <p:cNvSpPr>
            <a:spLocks noChangeArrowheads="1"/>
          </p:cNvSpPr>
          <p:nvPr/>
        </p:nvSpPr>
        <p:spPr bwMode="auto">
          <a:xfrm>
            <a:off x="2484438" y="333375"/>
            <a:ext cx="2375594" cy="904863"/>
          </a:xfrm>
          <a:prstGeom prst="rect">
            <a:avLst/>
          </a:prstGeom>
          <a:solidFill>
            <a:schemeClr val="bg1"/>
          </a:solidFill>
          <a:ln w="9525" algn="ctr">
            <a:noFill/>
            <a:miter lim="800000"/>
            <a:headEnd/>
            <a:tailEnd/>
          </a:ln>
          <a:effectLst/>
        </p:spPr>
        <p:txBody>
          <a:bodyPr wrap="square">
            <a:spAutoFit/>
          </a:bodyPr>
          <a:lstStyle/>
          <a:p>
            <a:pPr algn="ctr">
              <a:lnSpc>
                <a:spcPct val="110000"/>
              </a:lnSpc>
              <a:spcBef>
                <a:spcPct val="0"/>
              </a:spcBef>
            </a:pPr>
            <a:r>
              <a:rPr lang="zh-CN" altLang="en-US" sz="4800" b="1" dirty="0" smtClean="0">
                <a:solidFill>
                  <a:srgbClr val="006600"/>
                </a:solidFill>
                <a:latin typeface="Arial" charset="0"/>
                <a:ea typeface="黑体" pitchFamily="2" charset="-122"/>
                <a:cs typeface="+mj-cs"/>
              </a:rPr>
              <a:t>吸  收</a:t>
            </a:r>
            <a:endParaRPr lang="zh-CN" altLang="en-US" sz="4800" b="1" dirty="0">
              <a:solidFill>
                <a:srgbClr val="006600"/>
              </a:solidFill>
              <a:latin typeface="Arial" charset="0"/>
              <a:ea typeface="黑体" pitchFamily="2" charset="-122"/>
              <a:cs typeface="+mj-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5506">
                                            <p:txEl>
                                              <p:pRg st="0" end="0"/>
                                            </p:txEl>
                                          </p:spTgt>
                                        </p:tgtEl>
                                        <p:attrNameLst>
                                          <p:attrName>style.visibility</p:attrName>
                                        </p:attrNameLst>
                                      </p:cBhvr>
                                      <p:to>
                                        <p:strVal val="visible"/>
                                      </p:to>
                                    </p:set>
                                    <p:animEffect transition="in" filter="blinds(horizontal)">
                                      <p:cBhvr>
                                        <p:cTn id="7" dur="500"/>
                                        <p:tgtEl>
                                          <p:spTgt spid="40550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5506">
                                            <p:txEl>
                                              <p:pRg st="1" end="1"/>
                                            </p:txEl>
                                          </p:spTgt>
                                        </p:tgtEl>
                                        <p:attrNameLst>
                                          <p:attrName>style.visibility</p:attrName>
                                        </p:attrNameLst>
                                      </p:cBhvr>
                                      <p:to>
                                        <p:strVal val="visible"/>
                                      </p:to>
                                    </p:set>
                                    <p:animEffect transition="in" filter="blinds(horizontal)">
                                      <p:cBhvr>
                                        <p:cTn id="10" dur="500"/>
                                        <p:tgtEl>
                                          <p:spTgt spid="40550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5506">
                                            <p:txEl>
                                              <p:pRg st="2" end="2"/>
                                            </p:txEl>
                                          </p:spTgt>
                                        </p:tgtEl>
                                        <p:attrNameLst>
                                          <p:attrName>style.visibility</p:attrName>
                                        </p:attrNameLst>
                                      </p:cBhvr>
                                      <p:to>
                                        <p:strVal val="visible"/>
                                      </p:to>
                                    </p:set>
                                    <p:animEffect transition="in" filter="blinds(horizontal)">
                                      <p:cBhvr>
                                        <p:cTn id="13" dur="500"/>
                                        <p:tgtEl>
                                          <p:spTgt spid="40550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5506">
                                            <p:txEl>
                                              <p:pRg st="3" end="3"/>
                                            </p:txEl>
                                          </p:spTgt>
                                        </p:tgtEl>
                                        <p:attrNameLst>
                                          <p:attrName>style.visibility</p:attrName>
                                        </p:attrNameLst>
                                      </p:cBhvr>
                                      <p:to>
                                        <p:strVal val="visible"/>
                                      </p:to>
                                    </p:set>
                                    <p:animEffect transition="in" filter="blinds(horizontal)">
                                      <p:cBhvr>
                                        <p:cTn id="16" dur="500"/>
                                        <p:tgtEl>
                                          <p:spTgt spid="405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0" name="Rectangle 2"/>
          <p:cNvSpPr>
            <a:spLocks noGrp="1" noChangeArrowheads="1"/>
          </p:cNvSpPr>
          <p:nvPr>
            <p:ph type="body" idx="4294967295"/>
          </p:nvPr>
        </p:nvSpPr>
        <p:spPr>
          <a:xfrm>
            <a:off x="827088" y="1844675"/>
            <a:ext cx="7958137" cy="3672557"/>
          </a:xfrm>
        </p:spPr>
        <p:txBody>
          <a:bodyPr/>
          <a:lstStyle/>
          <a:p>
            <a:r>
              <a:rPr lang="zh-CN" altLang="en-US" b="1" dirty="0" smtClean="0">
                <a:latin typeface="黑体" pitchFamily="2" charset="-122"/>
                <a:ea typeface="黑体" pitchFamily="2" charset="-122"/>
              </a:rPr>
              <a:t>细胞内液</a:t>
            </a:r>
            <a:r>
              <a:rPr lang="zh-CN" altLang="en-US" b="1" dirty="0">
                <a:latin typeface="黑体" pitchFamily="2" charset="-122"/>
                <a:ea typeface="黑体" pitchFamily="2" charset="-122"/>
              </a:rPr>
              <a:t>减少 机体总的水量减少</a:t>
            </a:r>
          </a:p>
          <a:p>
            <a:r>
              <a:rPr lang="zh-CN" altLang="en-US" b="1" dirty="0">
                <a:latin typeface="黑体" pitchFamily="2" charset="-122"/>
                <a:ea typeface="黑体" pitchFamily="2" charset="-122"/>
              </a:rPr>
              <a:t>血浆蛋白减少</a:t>
            </a:r>
          </a:p>
          <a:p>
            <a:r>
              <a:rPr lang="zh-CN" altLang="en-US" b="1" dirty="0">
                <a:latin typeface="黑体" pitchFamily="2" charset="-122"/>
                <a:ea typeface="黑体" pitchFamily="2" charset="-122"/>
              </a:rPr>
              <a:t>脂肪增加 尤其女性</a:t>
            </a:r>
          </a:p>
          <a:p>
            <a:r>
              <a:rPr lang="zh-CN" altLang="en-US" b="1" dirty="0">
                <a:latin typeface="黑体" pitchFamily="2" charset="-122"/>
                <a:ea typeface="黑体" pitchFamily="2" charset="-122"/>
              </a:rPr>
              <a:t>血流灌注不足</a:t>
            </a:r>
          </a:p>
          <a:p>
            <a:r>
              <a:rPr lang="zh-CN" altLang="en-US" b="1" dirty="0">
                <a:latin typeface="黑体" pitchFamily="2" charset="-122"/>
                <a:ea typeface="黑体" pitchFamily="2" charset="-122"/>
              </a:rPr>
              <a:t>多药连用时 药物与血浆蛋白的竞争</a:t>
            </a:r>
          </a:p>
          <a:p>
            <a:endParaRPr lang="zh-CN" altLang="en-US" b="1" dirty="0">
              <a:latin typeface="黑体" pitchFamily="2" charset="-122"/>
              <a:ea typeface="黑体" pitchFamily="2" charset="-122"/>
            </a:endParaRPr>
          </a:p>
          <a:p>
            <a:endParaRPr lang="en-US" altLang="zh-CN" sz="3600" b="1" dirty="0">
              <a:latin typeface="黑体" pitchFamily="2" charset="-122"/>
              <a:ea typeface="黑体" pitchFamily="2" charset="-122"/>
            </a:endParaRPr>
          </a:p>
        </p:txBody>
      </p:sp>
      <p:pic>
        <p:nvPicPr>
          <p:cNvPr id="406531" name="Picture 3" descr="516A7A1494957B814C2A0E50BF7C569B"/>
          <p:cNvPicPr>
            <a:picLocks noChangeAspect="1" noChangeArrowheads="1"/>
          </p:cNvPicPr>
          <p:nvPr/>
        </p:nvPicPr>
        <p:blipFill>
          <a:blip r:embed="rId2" cstate="print"/>
          <a:srcRect l="80280" t="66505" r="3215" b="16991"/>
          <a:stretch>
            <a:fillRect/>
          </a:stretch>
        </p:blipFill>
        <p:spPr bwMode="auto">
          <a:xfrm>
            <a:off x="8101013" y="5734050"/>
            <a:ext cx="431800" cy="574675"/>
          </a:xfrm>
          <a:prstGeom prst="rect">
            <a:avLst/>
          </a:prstGeom>
          <a:noFill/>
        </p:spPr>
      </p:pic>
      <p:pic>
        <p:nvPicPr>
          <p:cNvPr id="406532" name="Picture 4" descr="0004"/>
          <p:cNvPicPr>
            <a:picLocks noChangeAspect="1" noChangeArrowheads="1" noCrop="1"/>
          </p:cNvPicPr>
          <p:nvPr/>
        </p:nvPicPr>
        <p:blipFill>
          <a:blip r:embed="rId3" cstate="print"/>
          <a:srcRect/>
          <a:stretch>
            <a:fillRect/>
          </a:stretch>
        </p:blipFill>
        <p:spPr bwMode="auto">
          <a:xfrm>
            <a:off x="6804025" y="765175"/>
            <a:ext cx="1800225" cy="592138"/>
          </a:xfrm>
          <a:prstGeom prst="rect">
            <a:avLst/>
          </a:prstGeom>
          <a:noFill/>
        </p:spPr>
      </p:pic>
      <p:pic>
        <p:nvPicPr>
          <p:cNvPr id="406533" name="Picture 5" descr="48"/>
          <p:cNvPicPr>
            <a:picLocks noChangeAspect="1" noChangeArrowheads="1" noCrop="1"/>
          </p:cNvPicPr>
          <p:nvPr/>
        </p:nvPicPr>
        <p:blipFill>
          <a:blip r:embed="rId4" cstate="print"/>
          <a:srcRect/>
          <a:stretch>
            <a:fillRect/>
          </a:stretch>
        </p:blipFill>
        <p:spPr bwMode="auto">
          <a:xfrm>
            <a:off x="250825" y="5157788"/>
            <a:ext cx="1028700" cy="936625"/>
          </a:xfrm>
          <a:prstGeom prst="rect">
            <a:avLst/>
          </a:prstGeom>
          <a:noFill/>
        </p:spPr>
      </p:pic>
      <p:sp>
        <p:nvSpPr>
          <p:cNvPr id="406534" name="Rectangle 6"/>
          <p:cNvSpPr>
            <a:spLocks noChangeArrowheads="1"/>
          </p:cNvSpPr>
          <p:nvPr/>
        </p:nvSpPr>
        <p:spPr bwMode="auto">
          <a:xfrm>
            <a:off x="2700338" y="476250"/>
            <a:ext cx="2663825" cy="835293"/>
          </a:xfrm>
          <a:prstGeom prst="rect">
            <a:avLst/>
          </a:prstGeom>
          <a:solidFill>
            <a:schemeClr val="bg1"/>
          </a:solidFill>
          <a:ln w="9525" algn="ctr">
            <a:noFill/>
            <a:miter lim="800000"/>
            <a:headEnd/>
            <a:tailEnd/>
          </a:ln>
          <a:effectLst/>
        </p:spPr>
        <p:txBody>
          <a:bodyPr>
            <a:spAutoFit/>
          </a:bodyPr>
          <a:lstStyle/>
          <a:p>
            <a:pPr algn="ctr">
              <a:lnSpc>
                <a:spcPct val="110000"/>
              </a:lnSpc>
              <a:spcBef>
                <a:spcPct val="0"/>
              </a:spcBef>
              <a:buClrTx/>
              <a:buFontTx/>
              <a:buNone/>
            </a:pPr>
            <a:r>
              <a:rPr lang="zh-CN" altLang="en-US" sz="4800" b="1" dirty="0">
                <a:solidFill>
                  <a:srgbClr val="006600"/>
                </a:solidFill>
                <a:latin typeface="Arial" charset="0"/>
                <a:ea typeface="黑体" pitchFamily="2" charset="-122"/>
                <a:cs typeface="+mj-cs"/>
              </a:rPr>
              <a:t>分布</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6530">
                                            <p:txEl>
                                              <p:pRg st="0" end="0"/>
                                            </p:txEl>
                                          </p:spTgt>
                                        </p:tgtEl>
                                        <p:attrNameLst>
                                          <p:attrName>style.visibility</p:attrName>
                                        </p:attrNameLst>
                                      </p:cBhvr>
                                      <p:to>
                                        <p:strVal val="visible"/>
                                      </p:to>
                                    </p:set>
                                    <p:anim calcmode="lin" valueType="num">
                                      <p:cBhvr additive="base">
                                        <p:cTn id="7" dur="500" fill="hold"/>
                                        <p:tgtEl>
                                          <p:spTgt spid="406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653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06530">
                                            <p:txEl>
                                              <p:pRg st="1" end="1"/>
                                            </p:txEl>
                                          </p:spTgt>
                                        </p:tgtEl>
                                        <p:attrNameLst>
                                          <p:attrName>style.visibility</p:attrName>
                                        </p:attrNameLst>
                                      </p:cBhvr>
                                      <p:to>
                                        <p:strVal val="visible"/>
                                      </p:to>
                                    </p:set>
                                    <p:anim calcmode="lin" valueType="num">
                                      <p:cBhvr additive="base">
                                        <p:cTn id="12" dur="500" fill="hold"/>
                                        <p:tgtEl>
                                          <p:spTgt spid="40653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653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6530">
                                            <p:txEl>
                                              <p:pRg st="2" end="2"/>
                                            </p:txEl>
                                          </p:spTgt>
                                        </p:tgtEl>
                                        <p:attrNameLst>
                                          <p:attrName>style.visibility</p:attrName>
                                        </p:attrNameLst>
                                      </p:cBhvr>
                                      <p:to>
                                        <p:strVal val="visible"/>
                                      </p:to>
                                    </p:set>
                                    <p:anim calcmode="lin" valueType="num">
                                      <p:cBhvr additive="base">
                                        <p:cTn id="17" dur="500" fill="hold"/>
                                        <p:tgtEl>
                                          <p:spTgt spid="40653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653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06530">
                                            <p:txEl>
                                              <p:pRg st="3" end="3"/>
                                            </p:txEl>
                                          </p:spTgt>
                                        </p:tgtEl>
                                        <p:attrNameLst>
                                          <p:attrName>style.visibility</p:attrName>
                                        </p:attrNameLst>
                                      </p:cBhvr>
                                      <p:to>
                                        <p:strVal val="visible"/>
                                      </p:to>
                                    </p:set>
                                    <p:anim calcmode="lin" valueType="num">
                                      <p:cBhvr additive="base">
                                        <p:cTn id="22" dur="500" fill="hold"/>
                                        <p:tgtEl>
                                          <p:spTgt spid="40653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06530">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06530">
                                            <p:txEl>
                                              <p:pRg st="4" end="4"/>
                                            </p:txEl>
                                          </p:spTgt>
                                        </p:tgtEl>
                                        <p:attrNameLst>
                                          <p:attrName>style.visibility</p:attrName>
                                        </p:attrNameLst>
                                      </p:cBhvr>
                                      <p:to>
                                        <p:strVal val="visible"/>
                                      </p:to>
                                    </p:set>
                                    <p:anim calcmode="lin" valueType="num">
                                      <p:cBhvr additive="base">
                                        <p:cTn id="27" dur="500" fill="hold"/>
                                        <p:tgtEl>
                                          <p:spTgt spid="40653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65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3143240" y="214290"/>
            <a:ext cx="2016125" cy="896938"/>
          </a:xfrm>
          <a:solidFill>
            <a:schemeClr val="bg1"/>
          </a:solidFill>
          <a:ln/>
        </p:spPr>
        <p:txBody>
          <a:bodyPr anchor="t">
            <a:spAutoFit/>
          </a:bodyPr>
          <a:lstStyle/>
          <a:p>
            <a:pPr>
              <a:lnSpc>
                <a:spcPct val="110000"/>
              </a:lnSpc>
            </a:pPr>
            <a:r>
              <a:rPr kumimoji="0" lang="zh-CN" altLang="en-US" sz="4800" b="1" dirty="0">
                <a:solidFill>
                  <a:srgbClr val="006600"/>
                </a:solidFill>
                <a:latin typeface="Arial" charset="0"/>
                <a:ea typeface="黑体" pitchFamily="2" charset="-122"/>
              </a:rPr>
              <a:t>代谢</a:t>
            </a:r>
          </a:p>
        </p:txBody>
      </p:sp>
      <p:sp>
        <p:nvSpPr>
          <p:cNvPr id="407555" name="Rectangle 3"/>
          <p:cNvSpPr>
            <a:spLocks noGrp="1" noChangeArrowheads="1"/>
          </p:cNvSpPr>
          <p:nvPr>
            <p:ph type="body" idx="1"/>
          </p:nvPr>
        </p:nvSpPr>
        <p:spPr>
          <a:xfrm>
            <a:off x="714348" y="1571612"/>
            <a:ext cx="7772400" cy="4114800"/>
          </a:xfrm>
        </p:spPr>
        <p:txBody>
          <a:bodyPr/>
          <a:lstStyle/>
          <a:p>
            <a:pPr>
              <a:lnSpc>
                <a:spcPct val="160000"/>
              </a:lnSpc>
              <a:buFontTx/>
              <a:buNone/>
            </a:pPr>
            <a:endParaRPr lang="en-US" altLang="zh-CN" sz="4000" b="1" dirty="0">
              <a:latin typeface="黑体" pitchFamily="2" charset="-122"/>
              <a:ea typeface="黑体" pitchFamily="2" charset="-122"/>
            </a:endParaRPr>
          </a:p>
          <a:p>
            <a:pPr>
              <a:lnSpc>
                <a:spcPct val="160000"/>
              </a:lnSpc>
            </a:pPr>
            <a:r>
              <a:rPr lang="en-US" altLang="zh-CN" sz="3600" b="1" dirty="0">
                <a:latin typeface="黑体" pitchFamily="2" charset="-122"/>
                <a:ea typeface="黑体" pitchFamily="2" charset="-122"/>
              </a:rPr>
              <a:t>P450</a:t>
            </a:r>
            <a:r>
              <a:rPr lang="zh-CN" altLang="en-US" sz="3600" b="1" dirty="0">
                <a:latin typeface="黑体" pitchFamily="2" charset="-122"/>
                <a:ea typeface="黑体" pitchFamily="2" charset="-122"/>
              </a:rPr>
              <a:t>酶减少</a:t>
            </a:r>
          </a:p>
          <a:p>
            <a:pPr>
              <a:lnSpc>
                <a:spcPct val="160000"/>
              </a:lnSpc>
            </a:pPr>
            <a:r>
              <a:rPr lang="zh-CN" altLang="en-US" sz="3600" b="1" dirty="0">
                <a:latin typeface="黑体" pitchFamily="2" charset="-122"/>
                <a:ea typeface="黑体" pitchFamily="2" charset="-122"/>
              </a:rPr>
              <a:t>半衰期延长</a:t>
            </a:r>
            <a:r>
              <a:rPr lang="zh-CN" altLang="en-US" b="1" dirty="0">
                <a:solidFill>
                  <a:srgbClr val="99CCFF"/>
                </a:solidFill>
                <a:latin typeface="黑体" pitchFamily="2" charset="-122"/>
                <a:ea typeface="黑体" pitchFamily="2" charset="-122"/>
              </a:rPr>
              <a:t>                          </a:t>
            </a:r>
            <a:endParaRPr lang="zh-CN" altLang="en-US" b="1" dirty="0">
              <a:latin typeface="黑体" pitchFamily="2" charset="-122"/>
              <a:ea typeface="黑体" pitchFamily="2" charset="-122"/>
            </a:endParaRPr>
          </a:p>
        </p:txBody>
      </p:sp>
      <p:pic>
        <p:nvPicPr>
          <p:cNvPr id="407556" name="Picture 4" descr="neike1340_s"/>
          <p:cNvPicPr>
            <a:picLocks noChangeAspect="1" noChangeArrowheads="1"/>
          </p:cNvPicPr>
          <p:nvPr/>
        </p:nvPicPr>
        <p:blipFill>
          <a:blip r:embed="rId2" cstate="print">
            <a:clrChange>
              <a:clrFrom>
                <a:srgbClr val="FFFDFE"/>
              </a:clrFrom>
              <a:clrTo>
                <a:srgbClr val="FFFDFE">
                  <a:alpha val="0"/>
                </a:srgbClr>
              </a:clrTo>
            </a:clrChange>
          </a:blip>
          <a:srcRect l="2960" t="10284" r="9424" b="11343"/>
          <a:stretch>
            <a:fillRect/>
          </a:stretch>
        </p:blipFill>
        <p:spPr bwMode="auto">
          <a:xfrm rot="-396901">
            <a:off x="5294313" y="3109913"/>
            <a:ext cx="2592387" cy="160972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07555">
                                            <p:txEl>
                                              <p:pRg st="1" end="1"/>
                                            </p:txEl>
                                          </p:spTgt>
                                        </p:tgtEl>
                                        <p:attrNameLst>
                                          <p:attrName>style.visibility</p:attrName>
                                        </p:attrNameLst>
                                      </p:cBhvr>
                                      <p:to>
                                        <p:strVal val="visible"/>
                                      </p:to>
                                    </p:set>
                                    <p:animEffect transition="in" filter="blinds(horizontal)">
                                      <p:cBhvr>
                                        <p:cTn id="7" dur="500"/>
                                        <p:tgtEl>
                                          <p:spTgt spid="407555">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07555">
                                            <p:txEl>
                                              <p:pRg st="2" end="2"/>
                                            </p:txEl>
                                          </p:spTgt>
                                        </p:tgtEl>
                                        <p:attrNameLst>
                                          <p:attrName>style.visibility</p:attrName>
                                        </p:attrNameLst>
                                      </p:cBhvr>
                                      <p:to>
                                        <p:strVal val="visible"/>
                                      </p:to>
                                    </p:set>
                                    <p:animEffect transition="in" filter="blinds(horizontal)">
                                      <p:cBhvr>
                                        <p:cTn id="11" dur="500"/>
                                        <p:tgtEl>
                                          <p:spTgt spid="407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3071802" y="214290"/>
            <a:ext cx="1871662" cy="896938"/>
          </a:xfrm>
          <a:solidFill>
            <a:schemeClr val="bg1"/>
          </a:solidFill>
          <a:ln/>
        </p:spPr>
        <p:txBody>
          <a:bodyPr anchor="t">
            <a:spAutoFit/>
          </a:bodyPr>
          <a:lstStyle/>
          <a:p>
            <a:pPr>
              <a:lnSpc>
                <a:spcPct val="110000"/>
              </a:lnSpc>
            </a:pPr>
            <a:r>
              <a:rPr kumimoji="0" lang="zh-CN" altLang="en-US" sz="4800" b="1" dirty="0">
                <a:solidFill>
                  <a:srgbClr val="006600"/>
                </a:solidFill>
                <a:latin typeface="Arial" charset="0"/>
                <a:ea typeface="黑体" pitchFamily="2" charset="-122"/>
              </a:rPr>
              <a:t>排泄</a:t>
            </a:r>
          </a:p>
        </p:txBody>
      </p:sp>
      <p:sp>
        <p:nvSpPr>
          <p:cNvPr id="408579" name="Rectangle 3"/>
          <p:cNvSpPr>
            <a:spLocks noGrp="1" noChangeArrowheads="1"/>
          </p:cNvSpPr>
          <p:nvPr>
            <p:ph type="body" idx="1"/>
          </p:nvPr>
        </p:nvSpPr>
        <p:spPr>
          <a:xfrm>
            <a:off x="428596" y="1785926"/>
            <a:ext cx="7772400" cy="4114800"/>
          </a:xfrm>
        </p:spPr>
        <p:txBody>
          <a:bodyPr/>
          <a:lstStyle/>
          <a:p>
            <a:pPr>
              <a:lnSpc>
                <a:spcPct val="160000"/>
              </a:lnSpc>
            </a:pPr>
            <a:r>
              <a:rPr lang="zh-CN" altLang="en-US" b="1" dirty="0">
                <a:latin typeface="黑体" pitchFamily="2" charset="-122"/>
                <a:ea typeface="黑体" pitchFamily="2" charset="-122"/>
              </a:rPr>
              <a:t>肾单位减少</a:t>
            </a:r>
            <a:r>
              <a:rPr lang="en-US" altLang="zh-CN" b="1" dirty="0">
                <a:latin typeface="黑体" pitchFamily="2" charset="-122"/>
                <a:ea typeface="黑体" pitchFamily="2" charset="-122"/>
              </a:rPr>
              <a:t>50%</a:t>
            </a:r>
          </a:p>
          <a:p>
            <a:pPr>
              <a:lnSpc>
                <a:spcPct val="160000"/>
              </a:lnSpc>
            </a:pPr>
            <a:r>
              <a:rPr lang="zh-CN" altLang="en-US" b="1" dirty="0">
                <a:latin typeface="黑体" pitchFamily="2" charset="-122"/>
                <a:ea typeface="黑体" pitchFamily="2" charset="-122"/>
              </a:rPr>
              <a:t>肾血流量减少</a:t>
            </a:r>
            <a:r>
              <a:rPr lang="en-US" altLang="zh-CN" b="1" dirty="0">
                <a:latin typeface="黑体" pitchFamily="2" charset="-122"/>
                <a:ea typeface="黑体" pitchFamily="2" charset="-122"/>
              </a:rPr>
              <a:t>50%</a:t>
            </a:r>
          </a:p>
          <a:p>
            <a:pPr>
              <a:lnSpc>
                <a:spcPct val="160000"/>
              </a:lnSpc>
            </a:pPr>
            <a:r>
              <a:rPr lang="zh-CN" altLang="en-US" b="1" dirty="0">
                <a:latin typeface="黑体" pitchFamily="2" charset="-122"/>
                <a:ea typeface="黑体" pitchFamily="2" charset="-122"/>
              </a:rPr>
              <a:t>饮水少</a:t>
            </a:r>
          </a:p>
        </p:txBody>
      </p:sp>
      <p:sp>
        <p:nvSpPr>
          <p:cNvPr id="408580" name="AutoShape 4"/>
          <p:cNvSpPr>
            <a:spLocks/>
          </p:cNvSpPr>
          <p:nvPr/>
        </p:nvSpPr>
        <p:spPr bwMode="auto">
          <a:xfrm>
            <a:off x="4500563" y="2060575"/>
            <a:ext cx="215900" cy="1944688"/>
          </a:xfrm>
          <a:prstGeom prst="rightBrace">
            <a:avLst>
              <a:gd name="adj1" fmla="val 75061"/>
              <a:gd name="adj2" fmla="val 50000"/>
            </a:avLst>
          </a:prstGeom>
          <a:noFill/>
          <a:ln w="38100">
            <a:solidFill>
              <a:srgbClr val="28B121"/>
            </a:solidFill>
            <a:round/>
            <a:headEnd/>
            <a:tailEnd/>
          </a:ln>
          <a:effectLst/>
        </p:spPr>
        <p:txBody>
          <a:bodyPr wrap="none" anchor="ctr"/>
          <a:lstStyle/>
          <a:p>
            <a:endParaRPr lang="zh-CN" altLang="en-US"/>
          </a:p>
        </p:txBody>
      </p:sp>
      <p:pic>
        <p:nvPicPr>
          <p:cNvPr id="408581" name="Picture 5"/>
          <p:cNvPicPr>
            <a:picLocks noChangeAspect="1" noChangeArrowheads="1"/>
          </p:cNvPicPr>
          <p:nvPr/>
        </p:nvPicPr>
        <p:blipFill>
          <a:blip r:embed="rId2" cstate="print"/>
          <a:srcRect/>
          <a:stretch>
            <a:fillRect/>
          </a:stretch>
        </p:blipFill>
        <p:spPr bwMode="auto">
          <a:xfrm>
            <a:off x="6407150" y="3243263"/>
            <a:ext cx="2736850" cy="3614737"/>
          </a:xfrm>
          <a:prstGeom prst="rect">
            <a:avLst/>
          </a:prstGeom>
          <a:noFill/>
          <a:ln w="9525">
            <a:noFill/>
            <a:miter lim="800000"/>
            <a:headEnd/>
            <a:tailEnd/>
          </a:ln>
        </p:spPr>
      </p:pic>
      <p:sp>
        <p:nvSpPr>
          <p:cNvPr id="408582" name="Rectangle 6"/>
          <p:cNvSpPr>
            <a:spLocks noChangeArrowheads="1"/>
          </p:cNvSpPr>
          <p:nvPr/>
        </p:nvSpPr>
        <p:spPr bwMode="auto">
          <a:xfrm>
            <a:off x="5001015" y="2565400"/>
            <a:ext cx="2348720" cy="523220"/>
          </a:xfrm>
          <a:prstGeom prst="rect">
            <a:avLst/>
          </a:prstGeom>
          <a:noFill/>
          <a:ln w="9525" algn="ctr">
            <a:noFill/>
            <a:miter lim="800000"/>
            <a:headEnd/>
            <a:tailEnd/>
          </a:ln>
          <a:effectLst/>
        </p:spPr>
        <p:txBody>
          <a:bodyPr wrap="none">
            <a:spAutoFit/>
          </a:bodyPr>
          <a:lstStyle/>
          <a:p>
            <a:pPr algn="ctr">
              <a:lnSpc>
                <a:spcPct val="100000"/>
              </a:lnSpc>
              <a:spcBef>
                <a:spcPct val="0"/>
              </a:spcBef>
              <a:buClrTx/>
              <a:buFontTx/>
              <a:buNone/>
            </a:pPr>
            <a:r>
              <a:rPr lang="zh-CN" altLang="en-US" sz="2800" b="1" dirty="0">
                <a:latin typeface="黑体" pitchFamily="2" charset="-122"/>
                <a:ea typeface="黑体" pitchFamily="2" charset="-122"/>
              </a:rPr>
              <a:t>滞留时间延长</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blinds(horizontal)">
                                      <p:cBhvr>
                                        <p:cTn id="7" dur="500"/>
                                        <p:tgtEl>
                                          <p:spTgt spid="40857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8579">
                                            <p:txEl>
                                              <p:pRg st="1" end="1"/>
                                            </p:txEl>
                                          </p:spTgt>
                                        </p:tgtEl>
                                        <p:attrNameLst>
                                          <p:attrName>style.visibility</p:attrName>
                                        </p:attrNameLst>
                                      </p:cBhvr>
                                      <p:to>
                                        <p:strVal val="visible"/>
                                      </p:to>
                                    </p:set>
                                    <p:animEffect transition="in" filter="blinds(horizontal)">
                                      <p:cBhvr>
                                        <p:cTn id="10" dur="500"/>
                                        <p:tgtEl>
                                          <p:spTgt spid="40857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8579">
                                            <p:txEl>
                                              <p:pRg st="2" end="2"/>
                                            </p:txEl>
                                          </p:spTgt>
                                        </p:tgtEl>
                                        <p:attrNameLst>
                                          <p:attrName>style.visibility</p:attrName>
                                        </p:attrNameLst>
                                      </p:cBhvr>
                                      <p:to>
                                        <p:strVal val="visible"/>
                                      </p:to>
                                    </p:set>
                                    <p:animEffect transition="in" filter="blinds(horizontal)">
                                      <p:cBhvr>
                                        <p:cTn id="13" dur="500"/>
                                        <p:tgtEl>
                                          <p:spTgt spid="408579">
                                            <p:txEl>
                                              <p:pRg st="2" end="2"/>
                                            </p:txEl>
                                          </p:spTgt>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408580"/>
                                        </p:tgtEl>
                                        <p:attrNameLst>
                                          <p:attrName>style.visibility</p:attrName>
                                        </p:attrNameLst>
                                      </p:cBhvr>
                                      <p:to>
                                        <p:strVal val="visible"/>
                                      </p:to>
                                    </p:set>
                                    <p:animEffect transition="in" filter="blinds(horizontal)">
                                      <p:cBhvr>
                                        <p:cTn id="17" dur="500"/>
                                        <p:tgtEl>
                                          <p:spTgt spid="408580"/>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408582"/>
                                        </p:tgtEl>
                                        <p:attrNameLst>
                                          <p:attrName>style.visibility</p:attrName>
                                        </p:attrNameLst>
                                      </p:cBhvr>
                                      <p:to>
                                        <p:strVal val="visible"/>
                                      </p:to>
                                    </p:set>
                                    <p:animEffect transition="in" filter="blinds(horizontal)">
                                      <p:cBhvr>
                                        <p:cTn id="21" dur="500"/>
                                        <p:tgtEl>
                                          <p:spTgt spid="408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nimBg="1"/>
      <p:bldP spid="40858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685800" y="1412875"/>
            <a:ext cx="7772400" cy="4683125"/>
          </a:xfrm>
        </p:spPr>
        <p:txBody>
          <a:bodyPr/>
          <a:lstStyle/>
          <a:p>
            <a:pPr>
              <a:lnSpc>
                <a:spcPct val="140000"/>
              </a:lnSpc>
            </a:pPr>
            <a:r>
              <a:rPr lang="zh-CN" altLang="en-US" b="1" dirty="0">
                <a:latin typeface="黑体" pitchFamily="2" charset="-122"/>
                <a:ea typeface="黑体" pitchFamily="2" charset="-122"/>
              </a:rPr>
              <a:t>药代动力学过程降低</a:t>
            </a:r>
          </a:p>
          <a:p>
            <a:pPr>
              <a:lnSpc>
                <a:spcPct val="140000"/>
              </a:lnSpc>
            </a:pPr>
            <a:r>
              <a:rPr lang="zh-CN" altLang="en-US" b="1" dirty="0">
                <a:latin typeface="黑体" pitchFamily="2" charset="-122"/>
                <a:ea typeface="黑体" pitchFamily="2" charset="-122"/>
              </a:rPr>
              <a:t>被动运转吸收不变  主动运转吸收减少</a:t>
            </a:r>
          </a:p>
          <a:p>
            <a:pPr>
              <a:lnSpc>
                <a:spcPct val="140000"/>
              </a:lnSpc>
            </a:pPr>
            <a:r>
              <a:rPr lang="zh-CN" altLang="en-US" b="1" dirty="0">
                <a:latin typeface="黑体" pitchFamily="2" charset="-122"/>
                <a:ea typeface="黑体" pitchFamily="2" charset="-122"/>
              </a:rPr>
              <a:t>药物代谢能力减弱</a:t>
            </a:r>
          </a:p>
          <a:p>
            <a:pPr>
              <a:lnSpc>
                <a:spcPct val="140000"/>
              </a:lnSpc>
            </a:pPr>
            <a:r>
              <a:rPr lang="zh-CN" altLang="en-US" b="1" dirty="0">
                <a:latin typeface="黑体" pitchFamily="2" charset="-122"/>
                <a:ea typeface="黑体" pitchFamily="2" charset="-122"/>
              </a:rPr>
              <a:t>药物排泄功能降低</a:t>
            </a:r>
          </a:p>
          <a:p>
            <a:pPr>
              <a:lnSpc>
                <a:spcPct val="140000"/>
              </a:lnSpc>
            </a:pPr>
            <a:r>
              <a:rPr lang="zh-CN" altLang="en-US" b="1" dirty="0">
                <a:latin typeface="黑体" pitchFamily="2" charset="-122"/>
                <a:ea typeface="黑体" pitchFamily="2" charset="-122"/>
              </a:rPr>
              <a:t>药物消除半衰期延长</a:t>
            </a:r>
          </a:p>
          <a:p>
            <a:pPr>
              <a:lnSpc>
                <a:spcPct val="140000"/>
              </a:lnSpc>
            </a:pPr>
            <a:r>
              <a:rPr lang="zh-CN" altLang="en-US" b="1" dirty="0">
                <a:latin typeface="黑体" pitchFamily="2" charset="-122"/>
                <a:ea typeface="黑体" pitchFamily="2" charset="-122"/>
              </a:rPr>
              <a:t>血药浓度增加</a:t>
            </a:r>
          </a:p>
        </p:txBody>
      </p:sp>
      <p:pic>
        <p:nvPicPr>
          <p:cNvPr id="409603" name="Picture 3" descr="发泄"/>
          <p:cNvPicPr>
            <a:picLocks noChangeAspect="1" noChangeArrowheads="1" noCrop="1"/>
          </p:cNvPicPr>
          <p:nvPr/>
        </p:nvPicPr>
        <p:blipFill>
          <a:blip r:embed="rId2" cstate="print"/>
          <a:srcRect/>
          <a:stretch>
            <a:fillRect/>
          </a:stretch>
        </p:blipFill>
        <p:spPr bwMode="auto">
          <a:xfrm>
            <a:off x="6227763" y="3670300"/>
            <a:ext cx="2916237" cy="2916238"/>
          </a:xfrm>
          <a:prstGeom prst="rect">
            <a:avLst/>
          </a:prstGeom>
          <a:noFill/>
        </p:spPr>
      </p:pic>
      <p:sp>
        <p:nvSpPr>
          <p:cNvPr id="409604" name="Rectangle 4"/>
          <p:cNvSpPr>
            <a:spLocks noChangeArrowheads="1"/>
          </p:cNvSpPr>
          <p:nvPr/>
        </p:nvSpPr>
        <p:spPr bwMode="auto">
          <a:xfrm>
            <a:off x="2116355" y="404813"/>
            <a:ext cx="4354077" cy="646331"/>
          </a:xfrm>
          <a:prstGeom prst="rect">
            <a:avLst/>
          </a:prstGeom>
          <a:solidFill>
            <a:srgbClr val="FFFFCC"/>
          </a:solidFill>
          <a:ln w="9525" algn="ctr">
            <a:noFill/>
            <a:miter lim="800000"/>
            <a:headEnd/>
            <a:tailEnd/>
          </a:ln>
          <a:effectLst/>
        </p:spPr>
        <p:txBody>
          <a:bodyPr wrap="none">
            <a:spAutoFit/>
          </a:bodyPr>
          <a:lstStyle/>
          <a:p>
            <a:pPr algn="ctr">
              <a:spcBef>
                <a:spcPct val="0"/>
              </a:spcBef>
            </a:pPr>
            <a:r>
              <a:rPr lang="zh-CN" altLang="en-US" sz="3600" b="1" dirty="0">
                <a:solidFill>
                  <a:schemeClr val="accent2"/>
                </a:solidFill>
                <a:effectLst>
                  <a:outerShdw blurRad="38100" dist="38100" dir="2700000" algn="tl">
                    <a:srgbClr val="C0C0C0"/>
                  </a:outerShdw>
                </a:effectLst>
                <a:latin typeface="Arial" charset="0"/>
                <a:ea typeface="幼圆" pitchFamily="49" charset="-122"/>
              </a:rPr>
              <a:t>老年药代动力学特点</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 calcmode="lin" valueType="num">
                                      <p:cBhvr additive="base">
                                        <p:cTn id="7" dur="500" fill="hold"/>
                                        <p:tgtEl>
                                          <p:spTgt spid="409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602">
                                            <p:txEl>
                                              <p:pRg st="1" end="1"/>
                                            </p:txEl>
                                          </p:spTgt>
                                        </p:tgtEl>
                                        <p:attrNameLst>
                                          <p:attrName>style.visibility</p:attrName>
                                        </p:attrNameLst>
                                      </p:cBhvr>
                                      <p:to>
                                        <p:strVal val="visible"/>
                                      </p:to>
                                    </p:set>
                                    <p:anim calcmode="lin" valueType="num">
                                      <p:cBhvr additive="base">
                                        <p:cTn id="11" dur="500" fill="hold"/>
                                        <p:tgtEl>
                                          <p:spTgt spid="40960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60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602">
                                            <p:txEl>
                                              <p:pRg st="2" end="2"/>
                                            </p:txEl>
                                          </p:spTgt>
                                        </p:tgtEl>
                                        <p:attrNameLst>
                                          <p:attrName>style.visibility</p:attrName>
                                        </p:attrNameLst>
                                      </p:cBhvr>
                                      <p:to>
                                        <p:strVal val="visible"/>
                                      </p:to>
                                    </p:set>
                                    <p:anim calcmode="lin" valueType="num">
                                      <p:cBhvr additive="base">
                                        <p:cTn id="15" dur="500" fill="hold"/>
                                        <p:tgtEl>
                                          <p:spTgt spid="40960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60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602">
                                            <p:txEl>
                                              <p:pRg st="3" end="3"/>
                                            </p:txEl>
                                          </p:spTgt>
                                        </p:tgtEl>
                                        <p:attrNameLst>
                                          <p:attrName>style.visibility</p:attrName>
                                        </p:attrNameLst>
                                      </p:cBhvr>
                                      <p:to>
                                        <p:strVal val="visible"/>
                                      </p:to>
                                    </p:set>
                                    <p:anim calcmode="lin" valueType="num">
                                      <p:cBhvr additive="base">
                                        <p:cTn id="19" dur="500" fill="hold"/>
                                        <p:tgtEl>
                                          <p:spTgt spid="409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0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602">
                                            <p:txEl>
                                              <p:pRg st="4" end="4"/>
                                            </p:txEl>
                                          </p:spTgt>
                                        </p:tgtEl>
                                        <p:attrNameLst>
                                          <p:attrName>style.visibility</p:attrName>
                                        </p:attrNameLst>
                                      </p:cBhvr>
                                      <p:to>
                                        <p:strVal val="visible"/>
                                      </p:to>
                                    </p:set>
                                    <p:anim calcmode="lin" valueType="num">
                                      <p:cBhvr additive="base">
                                        <p:cTn id="23" dur="500" fill="hold"/>
                                        <p:tgtEl>
                                          <p:spTgt spid="40960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60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9602">
                                            <p:txEl>
                                              <p:pRg st="5" end="5"/>
                                            </p:txEl>
                                          </p:spTgt>
                                        </p:tgtEl>
                                        <p:attrNameLst>
                                          <p:attrName>style.visibility</p:attrName>
                                        </p:attrNameLst>
                                      </p:cBhvr>
                                      <p:to>
                                        <p:strVal val="visible"/>
                                      </p:to>
                                    </p:set>
                                    <p:anim calcmode="lin" valueType="num">
                                      <p:cBhvr additive="base">
                                        <p:cTn id="27" dur="500" fill="hold"/>
                                        <p:tgtEl>
                                          <p:spTgt spid="40960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6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2" descr="a7"/>
          <p:cNvPicPr>
            <a:picLocks noChangeAspect="1" noChangeArrowheads="1"/>
          </p:cNvPicPr>
          <p:nvPr/>
        </p:nvPicPr>
        <p:blipFill>
          <a:blip r:embed="rId2" cstate="print"/>
          <a:srcRect/>
          <a:stretch>
            <a:fillRect/>
          </a:stretch>
        </p:blipFill>
        <p:spPr bwMode="auto">
          <a:xfrm>
            <a:off x="6659563" y="4662488"/>
            <a:ext cx="2232025" cy="2195512"/>
          </a:xfrm>
          <a:prstGeom prst="rect">
            <a:avLst/>
          </a:prstGeom>
          <a:noFill/>
        </p:spPr>
      </p:pic>
      <p:sp>
        <p:nvSpPr>
          <p:cNvPr id="410627" name="Rectangle 3"/>
          <p:cNvSpPr>
            <a:spLocks noGrp="1" noChangeArrowheads="1"/>
          </p:cNvSpPr>
          <p:nvPr>
            <p:ph type="body" idx="1"/>
          </p:nvPr>
        </p:nvSpPr>
        <p:spPr>
          <a:xfrm>
            <a:off x="684213" y="1628775"/>
            <a:ext cx="7772400" cy="4114800"/>
          </a:xfrm>
        </p:spPr>
        <p:txBody>
          <a:bodyPr/>
          <a:lstStyle/>
          <a:p>
            <a:pPr>
              <a:lnSpc>
                <a:spcPct val="160000"/>
              </a:lnSpc>
            </a:pPr>
            <a:r>
              <a:rPr lang="zh-CN" altLang="en-US" b="1" dirty="0">
                <a:latin typeface="黑体" pitchFamily="2" charset="-122"/>
                <a:ea typeface="黑体" pitchFamily="2" charset="-122"/>
              </a:rPr>
              <a:t>敏感性增高 作用增强</a:t>
            </a:r>
          </a:p>
          <a:p>
            <a:pPr>
              <a:lnSpc>
                <a:spcPct val="160000"/>
              </a:lnSpc>
            </a:pPr>
            <a:r>
              <a:rPr lang="zh-CN" altLang="en-US" b="1" dirty="0">
                <a:latin typeface="黑体" pitchFamily="2" charset="-122"/>
                <a:ea typeface="黑体" pitchFamily="2" charset="-122"/>
              </a:rPr>
              <a:t>药物耐受性下降</a:t>
            </a:r>
          </a:p>
          <a:p>
            <a:pPr>
              <a:lnSpc>
                <a:spcPct val="160000"/>
              </a:lnSpc>
            </a:pPr>
            <a:r>
              <a:rPr lang="zh-CN" altLang="en-US" b="1" dirty="0">
                <a:latin typeface="黑体" pitchFamily="2" charset="-122"/>
                <a:ea typeface="黑体" pitchFamily="2" charset="-122"/>
              </a:rPr>
              <a:t>药物不良反应发生率增加</a:t>
            </a:r>
          </a:p>
          <a:p>
            <a:pPr>
              <a:lnSpc>
                <a:spcPct val="160000"/>
              </a:lnSpc>
            </a:pPr>
            <a:r>
              <a:rPr lang="zh-CN" altLang="en-US" b="1" dirty="0">
                <a:latin typeface="黑体" pitchFamily="2" charset="-122"/>
                <a:ea typeface="黑体" pitchFamily="2" charset="-122"/>
              </a:rPr>
              <a:t>用药依从性降低</a:t>
            </a:r>
          </a:p>
        </p:txBody>
      </p:sp>
      <p:sp>
        <p:nvSpPr>
          <p:cNvPr id="410628" name="Line 4"/>
          <p:cNvSpPr>
            <a:spLocks noChangeShapeType="1"/>
          </p:cNvSpPr>
          <p:nvPr/>
        </p:nvSpPr>
        <p:spPr bwMode="auto">
          <a:xfrm>
            <a:off x="0" y="1125538"/>
            <a:ext cx="0" cy="0"/>
          </a:xfrm>
          <a:prstGeom prst="line">
            <a:avLst/>
          </a:prstGeom>
          <a:noFill/>
          <a:ln w="9525">
            <a:noFill/>
            <a:round/>
            <a:headEnd/>
            <a:tailEnd/>
          </a:ln>
          <a:effectLst/>
        </p:spPr>
        <p:txBody>
          <a:bodyPr/>
          <a:lstStyle/>
          <a:p>
            <a:endParaRPr lang="zh-CN" altLang="en-US"/>
          </a:p>
        </p:txBody>
      </p:sp>
      <p:sp>
        <p:nvSpPr>
          <p:cNvPr id="410629" name="Line 5"/>
          <p:cNvSpPr>
            <a:spLocks noChangeShapeType="1"/>
          </p:cNvSpPr>
          <p:nvPr/>
        </p:nvSpPr>
        <p:spPr bwMode="auto">
          <a:xfrm>
            <a:off x="0" y="1125538"/>
            <a:ext cx="827088" cy="0"/>
          </a:xfrm>
          <a:prstGeom prst="line">
            <a:avLst/>
          </a:prstGeom>
          <a:noFill/>
          <a:ln w="9525">
            <a:noFill/>
            <a:round/>
            <a:headEnd/>
            <a:tailEnd/>
          </a:ln>
          <a:effectLst/>
        </p:spPr>
        <p:txBody>
          <a:bodyPr/>
          <a:lstStyle/>
          <a:p>
            <a:endParaRPr lang="zh-CN" altLang="en-US"/>
          </a:p>
        </p:txBody>
      </p:sp>
      <p:sp>
        <p:nvSpPr>
          <p:cNvPr id="410631" name="Rectangle 7"/>
          <p:cNvSpPr>
            <a:spLocks noChangeArrowheads="1"/>
          </p:cNvSpPr>
          <p:nvPr/>
        </p:nvSpPr>
        <p:spPr bwMode="auto">
          <a:xfrm>
            <a:off x="2447208" y="404813"/>
            <a:ext cx="3890809" cy="646331"/>
          </a:xfrm>
          <a:prstGeom prst="rect">
            <a:avLst/>
          </a:prstGeom>
          <a:noFill/>
          <a:ln w="9525" algn="ctr">
            <a:noFill/>
            <a:miter lim="800000"/>
            <a:headEnd/>
            <a:tailEnd/>
          </a:ln>
          <a:effectLst/>
        </p:spPr>
        <p:txBody>
          <a:bodyPr wrap="none">
            <a:spAutoFit/>
          </a:bodyPr>
          <a:lstStyle/>
          <a:p>
            <a:pPr algn="ctr">
              <a:lnSpc>
                <a:spcPct val="100000"/>
              </a:lnSpc>
              <a:spcBef>
                <a:spcPct val="0"/>
              </a:spcBef>
              <a:buClrTx/>
              <a:buFontTx/>
              <a:buNone/>
            </a:pPr>
            <a:r>
              <a:rPr lang="zh-CN" altLang="en-US" sz="3600" b="1" dirty="0">
                <a:solidFill>
                  <a:schemeClr val="accent2"/>
                </a:solidFill>
                <a:effectLst>
                  <a:outerShdw blurRad="38100" dist="38100" dir="2700000" algn="tl">
                    <a:srgbClr val="C0C0C0"/>
                  </a:outerShdw>
                </a:effectLst>
                <a:latin typeface="Arial" charset="0"/>
                <a:ea typeface="幼圆" pitchFamily="49" charset="-122"/>
              </a:rPr>
              <a:t>老年人药效学特点</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blinds(horizontal)">
                                      <p:cBhvr>
                                        <p:cTn id="7" dur="500"/>
                                        <p:tgtEl>
                                          <p:spTgt spid="41062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10627">
                                            <p:txEl>
                                              <p:pRg st="1" end="1"/>
                                            </p:txEl>
                                          </p:spTgt>
                                        </p:tgtEl>
                                        <p:attrNameLst>
                                          <p:attrName>style.visibility</p:attrName>
                                        </p:attrNameLst>
                                      </p:cBhvr>
                                      <p:to>
                                        <p:strVal val="visible"/>
                                      </p:to>
                                    </p:set>
                                    <p:animEffect transition="in" filter="blinds(horizontal)">
                                      <p:cBhvr>
                                        <p:cTn id="11" dur="500"/>
                                        <p:tgtEl>
                                          <p:spTgt spid="410627">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10627">
                                            <p:txEl>
                                              <p:pRg st="2" end="2"/>
                                            </p:txEl>
                                          </p:spTgt>
                                        </p:tgtEl>
                                        <p:attrNameLst>
                                          <p:attrName>style.visibility</p:attrName>
                                        </p:attrNameLst>
                                      </p:cBhvr>
                                      <p:to>
                                        <p:strVal val="visible"/>
                                      </p:to>
                                    </p:set>
                                    <p:animEffect transition="in" filter="blinds(horizontal)">
                                      <p:cBhvr>
                                        <p:cTn id="15" dur="500"/>
                                        <p:tgtEl>
                                          <p:spTgt spid="410627">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410627">
                                            <p:txEl>
                                              <p:pRg st="3" end="3"/>
                                            </p:txEl>
                                          </p:spTgt>
                                        </p:tgtEl>
                                        <p:attrNameLst>
                                          <p:attrName>style.visibility</p:attrName>
                                        </p:attrNameLst>
                                      </p:cBhvr>
                                      <p:to>
                                        <p:strVal val="visible"/>
                                      </p:to>
                                    </p:set>
                                    <p:animEffect transition="in" filter="blinds(horizontal)">
                                      <p:cBhvr>
                                        <p:cTn id="19" dur="500"/>
                                        <p:tgtEl>
                                          <p:spTgt spid="410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2" descr="003"/>
          <p:cNvPicPr>
            <a:picLocks noChangeAspect="1" noChangeArrowheads="1"/>
          </p:cNvPicPr>
          <p:nvPr/>
        </p:nvPicPr>
        <p:blipFill>
          <a:blip r:embed="rId2" cstate="print"/>
          <a:srcRect/>
          <a:stretch>
            <a:fillRect/>
          </a:stretch>
        </p:blipFill>
        <p:spPr bwMode="auto">
          <a:xfrm>
            <a:off x="5867400" y="4508500"/>
            <a:ext cx="2952750" cy="2101850"/>
          </a:xfrm>
          <a:prstGeom prst="rect">
            <a:avLst/>
          </a:prstGeom>
          <a:noFill/>
        </p:spPr>
      </p:pic>
      <p:sp>
        <p:nvSpPr>
          <p:cNvPr id="411651" name="Rectangle 3"/>
          <p:cNvSpPr>
            <a:spLocks noGrp="1" noChangeArrowheads="1"/>
          </p:cNvSpPr>
          <p:nvPr>
            <p:ph type="body" idx="1"/>
          </p:nvPr>
        </p:nvSpPr>
        <p:spPr/>
        <p:txBody>
          <a:bodyPr/>
          <a:lstStyle/>
          <a:p>
            <a:r>
              <a:rPr lang="zh-CN" altLang="en-US" b="1" dirty="0">
                <a:latin typeface="黑体" pitchFamily="2" charset="-122"/>
                <a:ea typeface="黑体" pitchFamily="2" charset="-122"/>
              </a:rPr>
              <a:t>与年龄的关系</a:t>
            </a:r>
          </a:p>
          <a:p>
            <a:endParaRPr lang="zh-CN" altLang="en-US" b="1" dirty="0">
              <a:latin typeface="黑体" pitchFamily="2" charset="-122"/>
              <a:ea typeface="黑体" pitchFamily="2" charset="-122"/>
            </a:endParaRPr>
          </a:p>
          <a:p>
            <a:r>
              <a:rPr lang="zh-CN" altLang="en-US" b="1" dirty="0">
                <a:latin typeface="黑体" pitchFamily="2" charset="-122"/>
                <a:ea typeface="黑体" pitchFamily="2" charset="-122"/>
              </a:rPr>
              <a:t>与药物种类的关系</a:t>
            </a:r>
          </a:p>
          <a:p>
            <a:endParaRPr lang="zh-CN" altLang="en-US" b="1" dirty="0">
              <a:latin typeface="黑体" pitchFamily="2" charset="-122"/>
              <a:ea typeface="黑体" pitchFamily="2" charset="-122"/>
            </a:endParaRPr>
          </a:p>
          <a:p>
            <a:r>
              <a:rPr lang="zh-CN" altLang="en-US" b="1" dirty="0">
                <a:latin typeface="黑体" pitchFamily="2" charset="-122"/>
                <a:ea typeface="黑体" pitchFamily="2" charset="-122"/>
              </a:rPr>
              <a:t>药动学和药效改变</a:t>
            </a:r>
          </a:p>
          <a:p>
            <a:endParaRPr lang="zh-CN" altLang="en-US" b="1" dirty="0">
              <a:latin typeface="黑体" pitchFamily="2" charset="-122"/>
              <a:ea typeface="黑体" pitchFamily="2" charset="-122"/>
            </a:endParaRPr>
          </a:p>
        </p:txBody>
      </p:sp>
      <p:sp>
        <p:nvSpPr>
          <p:cNvPr id="411652" name="Line 4"/>
          <p:cNvSpPr>
            <a:spLocks noChangeShapeType="1"/>
          </p:cNvSpPr>
          <p:nvPr/>
        </p:nvSpPr>
        <p:spPr bwMode="auto">
          <a:xfrm>
            <a:off x="0" y="1125538"/>
            <a:ext cx="2484438" cy="0"/>
          </a:xfrm>
          <a:prstGeom prst="line">
            <a:avLst/>
          </a:prstGeom>
          <a:noFill/>
          <a:ln w="9525">
            <a:noFill/>
            <a:round/>
            <a:headEnd/>
            <a:tailEnd/>
          </a:ln>
          <a:effectLst/>
        </p:spPr>
        <p:txBody>
          <a:bodyPr/>
          <a:lstStyle/>
          <a:p>
            <a:endParaRPr lang="zh-CN" altLang="en-US"/>
          </a:p>
        </p:txBody>
      </p:sp>
      <p:sp>
        <p:nvSpPr>
          <p:cNvPr id="411653" name="Line 5"/>
          <p:cNvSpPr>
            <a:spLocks noChangeShapeType="1"/>
          </p:cNvSpPr>
          <p:nvPr/>
        </p:nvSpPr>
        <p:spPr bwMode="auto">
          <a:xfrm>
            <a:off x="0" y="1196975"/>
            <a:ext cx="0" cy="0"/>
          </a:xfrm>
          <a:prstGeom prst="line">
            <a:avLst/>
          </a:prstGeom>
          <a:noFill/>
          <a:ln w="9525">
            <a:noFill/>
            <a:round/>
            <a:headEnd/>
            <a:tailEnd/>
          </a:ln>
          <a:effectLst/>
        </p:spPr>
        <p:txBody>
          <a:bodyPr/>
          <a:lstStyle/>
          <a:p>
            <a:endParaRPr lang="zh-CN" altLang="en-US"/>
          </a:p>
        </p:txBody>
      </p:sp>
      <p:sp>
        <p:nvSpPr>
          <p:cNvPr id="411654" name="Line 6"/>
          <p:cNvSpPr>
            <a:spLocks noChangeShapeType="1"/>
          </p:cNvSpPr>
          <p:nvPr/>
        </p:nvSpPr>
        <p:spPr bwMode="auto">
          <a:xfrm>
            <a:off x="0" y="1125538"/>
            <a:ext cx="0" cy="71437"/>
          </a:xfrm>
          <a:prstGeom prst="line">
            <a:avLst/>
          </a:prstGeom>
          <a:noFill/>
          <a:ln w="9525">
            <a:noFill/>
            <a:round/>
            <a:headEnd/>
            <a:tailEnd/>
          </a:ln>
          <a:effectLst/>
        </p:spPr>
        <p:txBody>
          <a:bodyPr/>
          <a:lstStyle/>
          <a:p>
            <a:endParaRPr lang="zh-CN" altLang="en-US"/>
          </a:p>
        </p:txBody>
      </p:sp>
      <p:sp>
        <p:nvSpPr>
          <p:cNvPr id="411655" name="Text Box 7"/>
          <p:cNvSpPr txBox="1">
            <a:spLocks noChangeArrowheads="1"/>
          </p:cNvSpPr>
          <p:nvPr/>
        </p:nvSpPr>
        <p:spPr bwMode="auto">
          <a:xfrm>
            <a:off x="1619250" y="2708275"/>
            <a:ext cx="6842125" cy="3094038"/>
          </a:xfrm>
          <a:prstGeom prst="rect">
            <a:avLst/>
          </a:prstGeom>
          <a:solidFill>
            <a:srgbClr val="2AD4B4"/>
          </a:solidFill>
          <a:ln w="9525" algn="ctr">
            <a:solidFill>
              <a:srgbClr val="2AD4B4"/>
            </a:solidFill>
            <a:miter lim="800000"/>
            <a:headEnd/>
            <a:tailEnd/>
          </a:ln>
          <a:effectLst/>
        </p:spPr>
        <p:txBody>
          <a:bodyPr>
            <a:spAutoFit/>
          </a:bodyPr>
          <a:lstStyle/>
          <a:p>
            <a:pPr algn="ctr">
              <a:lnSpc>
                <a:spcPct val="100000"/>
              </a:lnSpc>
              <a:spcBef>
                <a:spcPct val="50000"/>
              </a:spcBef>
              <a:buClrTx/>
              <a:buFontTx/>
              <a:buNone/>
            </a:pPr>
            <a:r>
              <a:rPr kumimoji="0" lang="en-US" altLang="zh-CN" b="0">
                <a:solidFill>
                  <a:schemeClr val="tx1"/>
                </a:solidFill>
                <a:effectLst/>
              </a:rPr>
              <a:t>41-50</a:t>
            </a:r>
            <a:r>
              <a:rPr kumimoji="0" lang="zh-CN" altLang="en-US" b="0">
                <a:solidFill>
                  <a:schemeClr val="tx1"/>
                </a:solidFill>
                <a:effectLst/>
              </a:rPr>
              <a:t>岁药物不良反应发生率为</a:t>
            </a:r>
            <a:r>
              <a:rPr kumimoji="0" lang="en-US" altLang="zh-CN" b="0">
                <a:solidFill>
                  <a:schemeClr val="tx1"/>
                </a:solidFill>
                <a:effectLst/>
              </a:rPr>
              <a:t>12%</a:t>
            </a:r>
            <a:r>
              <a:rPr kumimoji="0" lang="en-US" altLang="zh-CN" b="0">
                <a:solidFill>
                  <a:schemeClr val="accent1"/>
                </a:solidFill>
                <a:effectLst/>
              </a:rPr>
              <a:t>-------</a:t>
            </a:r>
          </a:p>
          <a:p>
            <a:pPr algn="ctr">
              <a:lnSpc>
                <a:spcPct val="100000"/>
              </a:lnSpc>
              <a:spcBef>
                <a:spcPct val="50000"/>
              </a:spcBef>
              <a:buClrTx/>
              <a:buFontTx/>
              <a:buNone/>
            </a:pPr>
            <a:r>
              <a:rPr kumimoji="0" lang="en-US" altLang="zh-CN" b="0">
                <a:solidFill>
                  <a:schemeClr val="tx1"/>
                </a:solidFill>
                <a:effectLst/>
              </a:rPr>
              <a:t>51-60</a:t>
            </a:r>
            <a:r>
              <a:rPr kumimoji="0" lang="zh-CN" altLang="en-US" b="0">
                <a:solidFill>
                  <a:schemeClr val="tx1"/>
                </a:solidFill>
                <a:effectLst/>
              </a:rPr>
              <a:t>岁药物不良反应发生率为</a:t>
            </a:r>
            <a:r>
              <a:rPr kumimoji="0" lang="en-US" altLang="zh-CN" b="0">
                <a:solidFill>
                  <a:schemeClr val="tx1"/>
                </a:solidFill>
                <a:effectLst/>
              </a:rPr>
              <a:t>14.14%</a:t>
            </a:r>
            <a:r>
              <a:rPr kumimoji="0" lang="en-US" altLang="zh-CN" b="0">
                <a:solidFill>
                  <a:schemeClr val="accent1"/>
                </a:solidFill>
                <a:effectLst/>
              </a:rPr>
              <a:t>----</a:t>
            </a:r>
          </a:p>
          <a:p>
            <a:pPr algn="ctr">
              <a:lnSpc>
                <a:spcPct val="100000"/>
              </a:lnSpc>
              <a:spcBef>
                <a:spcPct val="50000"/>
              </a:spcBef>
              <a:buClrTx/>
              <a:buFontTx/>
              <a:buNone/>
            </a:pPr>
            <a:r>
              <a:rPr kumimoji="0" lang="en-US" altLang="zh-CN" b="0">
                <a:solidFill>
                  <a:schemeClr val="tx1"/>
                </a:solidFill>
                <a:effectLst/>
              </a:rPr>
              <a:t>61-70</a:t>
            </a:r>
            <a:r>
              <a:rPr kumimoji="0" lang="zh-CN" altLang="en-US" b="0">
                <a:solidFill>
                  <a:schemeClr val="tx1"/>
                </a:solidFill>
                <a:effectLst/>
              </a:rPr>
              <a:t>岁药物不良反应发生率为</a:t>
            </a:r>
            <a:r>
              <a:rPr kumimoji="0" lang="en-US" altLang="zh-CN" b="0">
                <a:solidFill>
                  <a:schemeClr val="tx1"/>
                </a:solidFill>
                <a:effectLst/>
              </a:rPr>
              <a:t>15.17%</a:t>
            </a:r>
            <a:r>
              <a:rPr kumimoji="0" lang="en-US" altLang="zh-CN" b="0">
                <a:solidFill>
                  <a:schemeClr val="accent1"/>
                </a:solidFill>
                <a:effectLst/>
              </a:rPr>
              <a:t>----</a:t>
            </a:r>
          </a:p>
          <a:p>
            <a:pPr algn="ctr">
              <a:lnSpc>
                <a:spcPct val="100000"/>
              </a:lnSpc>
              <a:spcBef>
                <a:spcPct val="50000"/>
              </a:spcBef>
              <a:buClrTx/>
              <a:buFontTx/>
              <a:buNone/>
            </a:pPr>
            <a:r>
              <a:rPr kumimoji="0" lang="en-US" altLang="zh-CN" b="0">
                <a:solidFill>
                  <a:schemeClr val="tx1"/>
                </a:solidFill>
                <a:effectLst/>
              </a:rPr>
              <a:t>71-80</a:t>
            </a:r>
            <a:r>
              <a:rPr kumimoji="0" lang="zh-CN" altLang="en-US" b="0">
                <a:solidFill>
                  <a:schemeClr val="tx1"/>
                </a:solidFill>
                <a:effectLst/>
              </a:rPr>
              <a:t>岁药物不良反应发生率为</a:t>
            </a:r>
            <a:r>
              <a:rPr kumimoji="0" lang="en-US" altLang="zh-CN" b="0">
                <a:solidFill>
                  <a:schemeClr val="tx1"/>
                </a:solidFill>
                <a:effectLst/>
              </a:rPr>
              <a:t>18.13%</a:t>
            </a:r>
            <a:r>
              <a:rPr kumimoji="0" lang="en-US" altLang="zh-CN" b="0">
                <a:solidFill>
                  <a:schemeClr val="accent1"/>
                </a:solidFill>
                <a:effectLst/>
              </a:rPr>
              <a:t>----</a:t>
            </a:r>
          </a:p>
          <a:p>
            <a:pPr algn="ctr">
              <a:lnSpc>
                <a:spcPct val="100000"/>
              </a:lnSpc>
              <a:spcBef>
                <a:spcPct val="50000"/>
              </a:spcBef>
              <a:buClrTx/>
              <a:buFontTx/>
              <a:buNone/>
            </a:pPr>
            <a:r>
              <a:rPr kumimoji="0" lang="en-US" altLang="zh-CN" b="0">
                <a:solidFill>
                  <a:schemeClr val="tx1"/>
                </a:solidFill>
                <a:effectLst/>
              </a:rPr>
              <a:t>80</a:t>
            </a:r>
            <a:r>
              <a:rPr kumimoji="0" lang="zh-CN" altLang="en-US" b="0">
                <a:solidFill>
                  <a:schemeClr val="tx1"/>
                </a:solidFill>
                <a:effectLst/>
              </a:rPr>
              <a:t>岁以上药物不良反应发生率为</a:t>
            </a:r>
            <a:r>
              <a:rPr kumimoji="0" lang="en-US" altLang="zh-CN" b="0">
                <a:solidFill>
                  <a:schemeClr val="tx1"/>
                </a:solidFill>
                <a:effectLst/>
              </a:rPr>
              <a:t>24.10</a:t>
            </a:r>
            <a:r>
              <a:rPr kumimoji="0" lang="en-US" altLang="zh-CN" b="0">
                <a:solidFill>
                  <a:schemeClr val="tx1"/>
                </a:solidFill>
                <a:effectLst/>
                <a:latin typeface="Arial" charset="0"/>
                <a:ea typeface="宋体" charset="-122"/>
              </a:rPr>
              <a:t>%</a:t>
            </a:r>
            <a:r>
              <a:rPr kumimoji="0" lang="en-US" altLang="zh-CN" b="0">
                <a:solidFill>
                  <a:schemeClr val="accent1"/>
                </a:solidFill>
                <a:effectLst/>
                <a:latin typeface="Arial" charset="0"/>
                <a:ea typeface="宋体" charset="-122"/>
              </a:rPr>
              <a:t>---</a:t>
            </a:r>
          </a:p>
        </p:txBody>
      </p:sp>
      <p:sp>
        <p:nvSpPr>
          <p:cNvPr id="411656" name="Text Box 8"/>
          <p:cNvSpPr txBox="1">
            <a:spLocks noChangeArrowheads="1"/>
          </p:cNvSpPr>
          <p:nvPr/>
        </p:nvSpPr>
        <p:spPr bwMode="auto">
          <a:xfrm>
            <a:off x="1547813" y="4005263"/>
            <a:ext cx="6551612" cy="2443162"/>
          </a:xfrm>
          <a:prstGeom prst="rect">
            <a:avLst/>
          </a:prstGeom>
          <a:solidFill>
            <a:srgbClr val="E9E149"/>
          </a:solidFill>
          <a:ln w="9525" algn="ctr">
            <a:noFill/>
            <a:miter lim="800000"/>
            <a:headEnd/>
            <a:tailEnd/>
          </a:ln>
          <a:effectLst/>
        </p:spPr>
        <p:txBody>
          <a:bodyPr>
            <a:spAutoFit/>
          </a:bodyPr>
          <a:lstStyle/>
          <a:p>
            <a:pPr algn="ctr">
              <a:lnSpc>
                <a:spcPct val="100000"/>
              </a:lnSpc>
              <a:spcBef>
                <a:spcPct val="50000"/>
              </a:spcBef>
              <a:buClrTx/>
              <a:buFontTx/>
              <a:buNone/>
            </a:pPr>
            <a:r>
              <a:rPr kumimoji="0" lang="zh-CN" altLang="en-US" b="0">
                <a:solidFill>
                  <a:srgbClr val="000000"/>
                </a:solidFill>
                <a:effectLst/>
              </a:rPr>
              <a:t>与药物种类呈正相关</a:t>
            </a:r>
            <a:r>
              <a:rPr kumimoji="0" lang="en-US" altLang="zh-CN" b="0">
                <a:solidFill>
                  <a:srgbClr val="E9E149"/>
                </a:solidFill>
                <a:effectLst/>
              </a:rPr>
              <a:t>-----------------</a:t>
            </a:r>
          </a:p>
          <a:p>
            <a:pPr algn="ctr">
              <a:lnSpc>
                <a:spcPct val="100000"/>
              </a:lnSpc>
              <a:spcBef>
                <a:spcPct val="50000"/>
              </a:spcBef>
              <a:buClrTx/>
              <a:buFontTx/>
              <a:buNone/>
            </a:pPr>
            <a:r>
              <a:rPr kumimoji="0" lang="en-US" altLang="zh-CN" b="0">
                <a:solidFill>
                  <a:srgbClr val="000000"/>
                </a:solidFill>
                <a:effectLst/>
              </a:rPr>
              <a:t>5</a:t>
            </a:r>
            <a:r>
              <a:rPr kumimoji="0" lang="zh-CN" altLang="en-US" b="0">
                <a:solidFill>
                  <a:srgbClr val="000000"/>
                </a:solidFill>
                <a:effectLst/>
              </a:rPr>
              <a:t>种以下药物不良反应发生率为</a:t>
            </a:r>
            <a:r>
              <a:rPr kumimoji="0" lang="en-US" altLang="zh-CN" b="0">
                <a:solidFill>
                  <a:srgbClr val="000000"/>
                </a:solidFill>
                <a:effectLst/>
              </a:rPr>
              <a:t>6-8%</a:t>
            </a:r>
            <a:r>
              <a:rPr kumimoji="0" lang="en-US" altLang="zh-CN" b="0">
                <a:solidFill>
                  <a:srgbClr val="E9E149"/>
                </a:solidFill>
                <a:effectLst/>
              </a:rPr>
              <a:t>---</a:t>
            </a:r>
          </a:p>
          <a:p>
            <a:pPr algn="ctr">
              <a:lnSpc>
                <a:spcPct val="100000"/>
              </a:lnSpc>
              <a:spcBef>
                <a:spcPct val="50000"/>
              </a:spcBef>
              <a:buClrTx/>
              <a:buFontTx/>
              <a:buNone/>
            </a:pPr>
            <a:r>
              <a:rPr kumimoji="0" lang="en-US" altLang="zh-CN" b="0">
                <a:solidFill>
                  <a:srgbClr val="000000"/>
                </a:solidFill>
                <a:effectLst/>
              </a:rPr>
              <a:t>6-10</a:t>
            </a:r>
            <a:r>
              <a:rPr kumimoji="0" lang="zh-CN" altLang="en-US" b="0">
                <a:solidFill>
                  <a:srgbClr val="000000"/>
                </a:solidFill>
                <a:effectLst/>
              </a:rPr>
              <a:t>种药物不良反应发生率为</a:t>
            </a:r>
            <a:r>
              <a:rPr kumimoji="0" lang="en-US" altLang="zh-CN" b="0">
                <a:solidFill>
                  <a:srgbClr val="000000"/>
                </a:solidFill>
                <a:effectLst/>
              </a:rPr>
              <a:t>40%</a:t>
            </a:r>
            <a:r>
              <a:rPr kumimoji="0" lang="en-US" altLang="zh-CN" b="0">
                <a:solidFill>
                  <a:srgbClr val="E9E149"/>
                </a:solidFill>
                <a:effectLst/>
              </a:rPr>
              <a:t>------</a:t>
            </a:r>
          </a:p>
          <a:p>
            <a:pPr algn="ctr">
              <a:lnSpc>
                <a:spcPct val="100000"/>
              </a:lnSpc>
              <a:spcBef>
                <a:spcPct val="50000"/>
              </a:spcBef>
              <a:buClrTx/>
              <a:buFontTx/>
              <a:buNone/>
            </a:pPr>
            <a:r>
              <a:rPr kumimoji="0" lang="en-US" altLang="zh-CN" b="0">
                <a:solidFill>
                  <a:srgbClr val="000000"/>
                </a:solidFill>
                <a:effectLst/>
              </a:rPr>
              <a:t>15-20</a:t>
            </a:r>
            <a:r>
              <a:rPr kumimoji="0" lang="zh-CN" altLang="en-US" b="0">
                <a:solidFill>
                  <a:srgbClr val="000000"/>
                </a:solidFill>
                <a:effectLst/>
              </a:rPr>
              <a:t>种药物不良反应发生率为</a:t>
            </a:r>
            <a:r>
              <a:rPr kumimoji="0" lang="en-US" altLang="zh-CN" b="0">
                <a:solidFill>
                  <a:srgbClr val="000000"/>
                </a:solidFill>
                <a:effectLst/>
              </a:rPr>
              <a:t>70-80%</a:t>
            </a:r>
            <a:r>
              <a:rPr kumimoji="0" lang="en-US" altLang="zh-CN" b="0">
                <a:solidFill>
                  <a:schemeClr val="accent2"/>
                </a:solidFill>
                <a:effectLst/>
              </a:rPr>
              <a:t>--</a:t>
            </a:r>
          </a:p>
        </p:txBody>
      </p:sp>
      <p:sp>
        <p:nvSpPr>
          <p:cNvPr id="411657" name="Rectangle 9"/>
          <p:cNvSpPr>
            <a:spLocks noChangeArrowheads="1"/>
          </p:cNvSpPr>
          <p:nvPr/>
        </p:nvSpPr>
        <p:spPr bwMode="auto">
          <a:xfrm>
            <a:off x="1538288" y="260350"/>
            <a:ext cx="6299200" cy="701675"/>
          </a:xfrm>
          <a:prstGeom prst="rect">
            <a:avLst/>
          </a:prstGeom>
          <a:noFill/>
          <a:ln w="9525" algn="ctr">
            <a:noFill/>
            <a:miter lim="800000"/>
            <a:headEnd/>
            <a:tailEnd/>
          </a:ln>
          <a:effectLst/>
        </p:spPr>
        <p:txBody>
          <a:bodyPr wrap="none">
            <a:spAutoFit/>
          </a:bodyPr>
          <a:lstStyle/>
          <a:p>
            <a:pPr algn="ctr">
              <a:lnSpc>
                <a:spcPct val="100000"/>
              </a:lnSpc>
              <a:spcBef>
                <a:spcPct val="0"/>
              </a:spcBef>
              <a:buClrTx/>
              <a:buFontTx/>
              <a:buNone/>
            </a:pPr>
            <a:r>
              <a:rPr kumimoji="0" lang="zh-CN" altLang="en-US" sz="4000">
                <a:solidFill>
                  <a:schemeClr val="tx1"/>
                </a:solidFill>
                <a:effectLst/>
                <a:latin typeface="Arial" charset="0"/>
              </a:rPr>
              <a:t>老年人药物不良反应的原因</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11651">
                                            <p:txEl>
                                              <p:pRg st="2" end="2"/>
                                            </p:txEl>
                                          </p:spTgt>
                                        </p:tgtEl>
                                      </p:cBhvr>
                                    </p:animEffect>
                                    <p:set>
                                      <p:cBhvr>
                                        <p:cTn id="7" dur="1" fill="hold">
                                          <p:stCondLst>
                                            <p:cond delay="499"/>
                                          </p:stCondLst>
                                        </p:cTn>
                                        <p:tgtEl>
                                          <p:spTgt spid="411651">
                                            <p:txEl>
                                              <p:pRg st="2" end="2"/>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11651">
                                            <p:txEl>
                                              <p:pRg st="4" end="4"/>
                                            </p:txEl>
                                          </p:spTgt>
                                        </p:tgtEl>
                                      </p:cBhvr>
                                    </p:animEffect>
                                    <p:set>
                                      <p:cBhvr>
                                        <p:cTn id="10" dur="1" fill="hold">
                                          <p:stCondLst>
                                            <p:cond delay="499"/>
                                          </p:stCondLst>
                                        </p:cTn>
                                        <p:tgtEl>
                                          <p:spTgt spid="411651">
                                            <p:txEl>
                                              <p:pRg st="4" end="4"/>
                                            </p:txEl>
                                          </p:spTgt>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411655"/>
                                        </p:tgtEl>
                                        <p:attrNameLst>
                                          <p:attrName>style.visibility</p:attrName>
                                        </p:attrNameLst>
                                      </p:cBhvr>
                                      <p:to>
                                        <p:strVal val="visible"/>
                                      </p:to>
                                    </p:set>
                                    <p:anim calcmode="lin" valueType="num">
                                      <p:cBhvr additive="base">
                                        <p:cTn id="13" dur="500" fill="hold"/>
                                        <p:tgtEl>
                                          <p:spTgt spid="411655"/>
                                        </p:tgtEl>
                                        <p:attrNameLst>
                                          <p:attrName>ppt_x</p:attrName>
                                        </p:attrNameLst>
                                      </p:cBhvr>
                                      <p:tavLst>
                                        <p:tav tm="0">
                                          <p:val>
                                            <p:strVal val="#ppt_x"/>
                                          </p:val>
                                        </p:tav>
                                        <p:tav tm="100000">
                                          <p:val>
                                            <p:strVal val="#ppt_x"/>
                                          </p:val>
                                        </p:tav>
                                      </p:tavLst>
                                    </p:anim>
                                    <p:anim calcmode="lin" valueType="num">
                                      <p:cBhvr additive="base">
                                        <p:cTn id="14" dur="500" fill="hold"/>
                                        <p:tgtEl>
                                          <p:spTgt spid="4116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11655"/>
                                        </p:tgtEl>
                                      </p:cBhvr>
                                    </p:animEffect>
                                    <p:set>
                                      <p:cBhvr>
                                        <p:cTn id="19" dur="1" fill="hold">
                                          <p:stCondLst>
                                            <p:cond delay="499"/>
                                          </p:stCondLst>
                                        </p:cTn>
                                        <p:tgtEl>
                                          <p:spTgt spid="411655"/>
                                        </p:tgtEl>
                                        <p:attrNameLst>
                                          <p:attrName>style.visibility</p:attrName>
                                        </p:attrNameLst>
                                      </p:cBhvr>
                                      <p:to>
                                        <p:strVal val="hidden"/>
                                      </p:to>
                                    </p:set>
                                  </p:childTnLst>
                                </p:cTn>
                              </p:par>
                              <p:par>
                                <p:cTn id="20" presetID="2" presetClass="entr" presetSubtype="4" fill="hold" nodeType="withEffect">
                                  <p:stCondLst>
                                    <p:cond delay="0"/>
                                  </p:stCondLst>
                                  <p:childTnLst>
                                    <p:set>
                                      <p:cBhvr>
                                        <p:cTn id="21" dur="1" fill="hold">
                                          <p:stCondLst>
                                            <p:cond delay="0"/>
                                          </p:stCondLst>
                                        </p:cTn>
                                        <p:tgtEl>
                                          <p:spTgt spid="411651">
                                            <p:txEl>
                                              <p:pRg st="2" end="2"/>
                                            </p:txEl>
                                          </p:spTgt>
                                        </p:tgtEl>
                                        <p:attrNameLst>
                                          <p:attrName>style.visibility</p:attrName>
                                        </p:attrNameLst>
                                      </p:cBhvr>
                                      <p:to>
                                        <p:strVal val="visible"/>
                                      </p:to>
                                    </p:set>
                                    <p:anim calcmode="lin" valueType="num">
                                      <p:cBhvr additive="base">
                                        <p:cTn id="22" dur="500" fill="hold"/>
                                        <p:tgtEl>
                                          <p:spTgt spid="41165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11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411651">
                                            <p:txEl>
                                              <p:pRg st="4" end="4"/>
                                            </p:txEl>
                                          </p:spTgt>
                                        </p:tgtEl>
                                      </p:cBhvr>
                                    </p:animEffect>
                                    <p:set>
                                      <p:cBhvr>
                                        <p:cTn id="28" dur="1" fill="hold">
                                          <p:stCondLst>
                                            <p:cond delay="499"/>
                                          </p:stCondLst>
                                        </p:cTn>
                                        <p:tgtEl>
                                          <p:spTgt spid="411651">
                                            <p:txEl>
                                              <p:pRg st="4" end="4"/>
                                            </p:txEl>
                                          </p:spTgt>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411656"/>
                                        </p:tgtEl>
                                        <p:attrNameLst>
                                          <p:attrName>style.visibility</p:attrName>
                                        </p:attrNameLst>
                                      </p:cBhvr>
                                      <p:to>
                                        <p:strVal val="visible"/>
                                      </p:to>
                                    </p:set>
                                    <p:anim calcmode="lin" valueType="num">
                                      <p:cBhvr additive="base">
                                        <p:cTn id="31" dur="500" fill="hold"/>
                                        <p:tgtEl>
                                          <p:spTgt spid="411656"/>
                                        </p:tgtEl>
                                        <p:attrNameLst>
                                          <p:attrName>ppt_x</p:attrName>
                                        </p:attrNameLst>
                                      </p:cBhvr>
                                      <p:tavLst>
                                        <p:tav tm="0">
                                          <p:val>
                                            <p:strVal val="#ppt_x"/>
                                          </p:val>
                                        </p:tav>
                                        <p:tav tm="100000">
                                          <p:val>
                                            <p:strVal val="#ppt_x"/>
                                          </p:val>
                                        </p:tav>
                                      </p:tavLst>
                                    </p:anim>
                                    <p:anim calcmode="lin" valueType="num">
                                      <p:cBhvr additive="base">
                                        <p:cTn id="32" dur="500" fill="hold"/>
                                        <p:tgtEl>
                                          <p:spTgt spid="4116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411656"/>
                                        </p:tgtEl>
                                      </p:cBhvr>
                                    </p:animEffect>
                                    <p:set>
                                      <p:cBhvr>
                                        <p:cTn id="37" dur="1" fill="hold">
                                          <p:stCondLst>
                                            <p:cond delay="499"/>
                                          </p:stCondLst>
                                        </p:cTn>
                                        <p:tgtEl>
                                          <p:spTgt spid="411656"/>
                                        </p:tgtEl>
                                        <p:attrNameLst>
                                          <p:attrName>style.visibility</p:attrName>
                                        </p:attrNameLst>
                                      </p:cBhvr>
                                      <p:to>
                                        <p:strVal val="hidden"/>
                                      </p:to>
                                    </p:set>
                                  </p:childTnLst>
                                </p:cTn>
                              </p:par>
                              <p:par>
                                <p:cTn id="38" presetID="3" presetClass="entr" presetSubtype="10" fill="hold" nodeType="withEffect">
                                  <p:stCondLst>
                                    <p:cond delay="0"/>
                                  </p:stCondLst>
                                  <p:childTnLst>
                                    <p:set>
                                      <p:cBhvr>
                                        <p:cTn id="39" dur="1" fill="hold">
                                          <p:stCondLst>
                                            <p:cond delay="0"/>
                                          </p:stCondLst>
                                        </p:cTn>
                                        <p:tgtEl>
                                          <p:spTgt spid="411651">
                                            <p:txEl>
                                              <p:pRg st="4" end="4"/>
                                            </p:txEl>
                                          </p:spTgt>
                                        </p:tgtEl>
                                        <p:attrNameLst>
                                          <p:attrName>style.visibility</p:attrName>
                                        </p:attrNameLst>
                                      </p:cBhvr>
                                      <p:to>
                                        <p:strVal val="visible"/>
                                      </p:to>
                                    </p:set>
                                    <p:animEffect transition="in" filter="blinds(horizontal)">
                                      <p:cBhvr>
                                        <p:cTn id="40" dur="500"/>
                                        <p:tgtEl>
                                          <p:spTgt spid="411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5" grpId="0" animBg="1"/>
      <p:bldP spid="411655" grpId="1" animBg="1"/>
      <p:bldP spid="411656" grpId="0" animBg="1"/>
      <p:bldP spid="41165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611188" y="260350"/>
            <a:ext cx="4608512" cy="1143000"/>
          </a:xfrm>
        </p:spPr>
        <p:txBody>
          <a:bodyPr/>
          <a:lstStyle/>
          <a:p>
            <a:r>
              <a:rPr lang="zh-CN" altLang="en-US" kern="1200" dirty="0">
                <a:solidFill>
                  <a:schemeClr val="accent2"/>
                </a:solidFill>
                <a:effectLst>
                  <a:outerShdw blurRad="38100" dist="38100" dir="2700000" algn="tl">
                    <a:srgbClr val="C0C0C0"/>
                  </a:outerShdw>
                </a:effectLst>
                <a:latin typeface="Arial" charset="0"/>
                <a:ea typeface="幼圆" pitchFamily="49" charset="-122"/>
                <a:cs typeface="+mn-cs"/>
              </a:rPr>
              <a:t>老年人自身问题</a:t>
            </a:r>
          </a:p>
        </p:txBody>
      </p:sp>
      <p:sp>
        <p:nvSpPr>
          <p:cNvPr id="415747" name="Rectangle 3"/>
          <p:cNvSpPr>
            <a:spLocks noGrp="1" noChangeArrowheads="1"/>
          </p:cNvSpPr>
          <p:nvPr>
            <p:ph type="body" idx="1"/>
          </p:nvPr>
        </p:nvSpPr>
        <p:spPr>
          <a:xfrm>
            <a:off x="395288" y="2133600"/>
            <a:ext cx="7772400" cy="4114800"/>
          </a:xfrm>
        </p:spPr>
        <p:txBody>
          <a:bodyPr/>
          <a:lstStyle/>
          <a:p>
            <a:pPr lvl="1">
              <a:buNone/>
            </a:pPr>
            <a:r>
              <a:rPr lang="zh-CN" altLang="en-US" sz="3200" dirty="0" smtClean="0">
                <a:latin typeface="黑体" pitchFamily="2" charset="-122"/>
                <a:ea typeface="黑体" pitchFamily="2" charset="-122"/>
                <a:cs typeface="+mn-cs"/>
              </a:rPr>
              <a:t>一身多病用药种类多</a:t>
            </a:r>
            <a:endParaRPr lang="en-US" altLang="zh-CN" sz="3200" dirty="0" smtClean="0">
              <a:latin typeface="黑体" pitchFamily="2" charset="-122"/>
              <a:ea typeface="黑体" pitchFamily="2" charset="-122"/>
              <a:cs typeface="+mn-cs"/>
            </a:endParaRPr>
          </a:p>
          <a:p>
            <a:pPr lvl="1">
              <a:buNone/>
            </a:pPr>
            <a:r>
              <a:rPr lang="zh-CN" altLang="en-US" sz="3200" dirty="0" smtClean="0">
                <a:latin typeface="黑体" pitchFamily="2" charset="-122"/>
                <a:ea typeface="黑体" pitchFamily="2" charset="-122"/>
                <a:cs typeface="+mn-cs"/>
              </a:rPr>
              <a:t>心理</a:t>
            </a:r>
            <a:r>
              <a:rPr lang="zh-CN" altLang="en-US" sz="3200" dirty="0">
                <a:latin typeface="黑体" pitchFamily="2" charset="-122"/>
                <a:ea typeface="黑体" pitchFamily="2" charset="-122"/>
                <a:cs typeface="+mn-cs"/>
              </a:rPr>
              <a:t>行为障碍</a:t>
            </a:r>
          </a:p>
          <a:p>
            <a:pPr>
              <a:buFontTx/>
              <a:buNone/>
            </a:pPr>
            <a:r>
              <a:rPr lang="zh-CN" altLang="en-US" sz="3600" b="1" dirty="0">
                <a:latin typeface="黑体" pitchFamily="2" charset="-122"/>
                <a:ea typeface="黑体" pitchFamily="2" charset="-122"/>
              </a:rPr>
              <a:t>   </a:t>
            </a:r>
            <a:r>
              <a:rPr lang="zh-CN" altLang="en-US" sz="2800" b="1" dirty="0">
                <a:latin typeface="黑体" pitchFamily="2" charset="-122"/>
                <a:ea typeface="黑体" pitchFamily="2" charset="-122"/>
              </a:rPr>
              <a:t>①嗜药</a:t>
            </a:r>
          </a:p>
          <a:p>
            <a:pPr>
              <a:buFontTx/>
              <a:buNone/>
            </a:pPr>
            <a:r>
              <a:rPr lang="zh-CN" altLang="en-US" sz="2800" b="1" dirty="0">
                <a:latin typeface="黑体" pitchFamily="2" charset="-122"/>
                <a:ea typeface="黑体" pitchFamily="2" charset="-122"/>
              </a:rPr>
              <a:t>    ②健忘 强迫妄想 误服 </a:t>
            </a:r>
            <a:r>
              <a:rPr lang="zh-CN" altLang="en-US" sz="2800" b="1" dirty="0">
                <a:latin typeface="Times New Roman"/>
                <a:ea typeface="黑体" pitchFamily="2" charset="-122"/>
              </a:rPr>
              <a:t>“</a:t>
            </a:r>
            <a:r>
              <a:rPr lang="zh-CN" altLang="en-US" sz="2800" b="1" dirty="0">
                <a:latin typeface="黑体" pitchFamily="2" charset="-122"/>
                <a:ea typeface="黑体" pitchFamily="2" charset="-122"/>
              </a:rPr>
              <a:t>经验主义</a:t>
            </a:r>
            <a:r>
              <a:rPr lang="zh-CN" altLang="en-US" sz="2800" b="1" dirty="0">
                <a:latin typeface="Times New Roman"/>
                <a:ea typeface="黑体" pitchFamily="2" charset="-122"/>
              </a:rPr>
              <a:t>”</a:t>
            </a:r>
            <a:endParaRPr lang="zh-CN" altLang="en-US" sz="2800" b="1" dirty="0">
              <a:latin typeface="黑体" pitchFamily="2" charset="-122"/>
              <a:ea typeface="黑体" pitchFamily="2" charset="-122"/>
            </a:endParaRPr>
          </a:p>
          <a:p>
            <a:pPr>
              <a:buFontTx/>
              <a:buNone/>
            </a:pPr>
            <a:r>
              <a:rPr lang="zh-CN" altLang="en-US" sz="2800" b="1" dirty="0">
                <a:latin typeface="黑体" pitchFamily="2" charset="-122"/>
                <a:ea typeface="黑体" pitchFamily="2" charset="-122"/>
              </a:rPr>
              <a:t>    对医生不信任 偏见 固执</a:t>
            </a:r>
          </a:p>
          <a:p>
            <a:pPr>
              <a:buFontTx/>
              <a:buNone/>
            </a:pPr>
            <a:r>
              <a:rPr lang="zh-CN" altLang="en-US" sz="2800" b="1" dirty="0">
                <a:latin typeface="黑体" pitchFamily="2" charset="-122"/>
                <a:ea typeface="黑体" pitchFamily="2" charset="-122"/>
              </a:rPr>
              <a:t>    ③不遵医嘱 </a:t>
            </a:r>
          </a:p>
        </p:txBody>
      </p:sp>
      <p:pic>
        <p:nvPicPr>
          <p:cNvPr id="415748" name="Picture 4" descr="042bpz"/>
          <p:cNvPicPr>
            <a:picLocks noChangeAspect="1" noChangeArrowheads="1" noCrop="1"/>
          </p:cNvPicPr>
          <p:nvPr/>
        </p:nvPicPr>
        <p:blipFill>
          <a:blip r:embed="rId2" cstate="print"/>
          <a:srcRect/>
          <a:stretch>
            <a:fillRect/>
          </a:stretch>
        </p:blipFill>
        <p:spPr bwMode="auto">
          <a:xfrm>
            <a:off x="5292725" y="620713"/>
            <a:ext cx="3455988" cy="2808287"/>
          </a:xfrm>
          <a:prstGeom prst="rect">
            <a:avLst/>
          </a:prstGeom>
          <a:noFill/>
        </p:spPr>
      </p:pic>
      <p:pic>
        <p:nvPicPr>
          <p:cNvPr id="415749" name="Picture 5" descr="u=3575032975,16354442&amp;gp=3"/>
          <p:cNvPicPr>
            <a:picLocks noChangeAspect="1" noChangeArrowheads="1"/>
          </p:cNvPicPr>
          <p:nvPr/>
        </p:nvPicPr>
        <p:blipFill>
          <a:blip r:embed="rId3" cstate="print"/>
          <a:srcRect/>
          <a:stretch>
            <a:fillRect/>
          </a:stretch>
        </p:blipFill>
        <p:spPr bwMode="auto">
          <a:xfrm>
            <a:off x="7308850" y="908050"/>
            <a:ext cx="1152525" cy="1028700"/>
          </a:xfrm>
          <a:prstGeom prst="rect">
            <a:avLst/>
          </a:prstGeom>
          <a:noFill/>
        </p:spPr>
      </p:pic>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千手观音21位演员中18人因药致聋"/>
          <p:cNvPicPr>
            <a:picLocks noChangeAspect="1" noChangeArrowheads="1"/>
          </p:cNvPicPr>
          <p:nvPr/>
        </p:nvPicPr>
        <p:blipFill>
          <a:blip r:embed="rId2" cstate="print"/>
          <a:srcRect/>
          <a:stretch>
            <a:fillRect/>
          </a:stretch>
        </p:blipFill>
        <p:spPr bwMode="auto">
          <a:xfrm>
            <a:off x="1214414" y="1524000"/>
            <a:ext cx="6357982" cy="433389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827088" y="188913"/>
            <a:ext cx="7772400" cy="1143000"/>
          </a:xfrm>
        </p:spPr>
        <p:txBody>
          <a:bodyPr/>
          <a:lstStyle/>
          <a:p>
            <a:r>
              <a:rPr lang="zh-CN" altLang="en-US" b="1" dirty="0">
                <a:solidFill>
                  <a:srgbClr val="FF0000"/>
                </a:solidFill>
                <a:effectLst>
                  <a:outerShdw blurRad="38100" dist="38100" dir="2700000" algn="tl">
                    <a:srgbClr val="C0C0C0"/>
                  </a:outerShdw>
                </a:effectLst>
                <a:ea typeface="华文中宋" pitchFamily="2" charset="-122"/>
              </a:rPr>
              <a:t>老年人</a:t>
            </a:r>
            <a:r>
              <a:rPr lang="zh-CN" altLang="en-US" b="1" dirty="0">
                <a:solidFill>
                  <a:schemeClr val="accent2"/>
                </a:solidFill>
                <a:effectLst>
                  <a:outerShdw blurRad="38100" dist="38100" dir="2700000" algn="tl">
                    <a:srgbClr val="C0C0C0"/>
                  </a:outerShdw>
                </a:effectLst>
                <a:ea typeface="华文中宋" pitchFamily="2" charset="-122"/>
              </a:rPr>
              <a:t>用药原则</a:t>
            </a:r>
          </a:p>
        </p:txBody>
      </p:sp>
      <p:sp>
        <p:nvSpPr>
          <p:cNvPr id="340995" name="Rectangle 3"/>
          <p:cNvSpPr>
            <a:spLocks noGrp="1" noChangeArrowheads="1"/>
          </p:cNvSpPr>
          <p:nvPr>
            <p:ph type="body" idx="1"/>
          </p:nvPr>
        </p:nvSpPr>
        <p:spPr>
          <a:xfrm>
            <a:off x="611188" y="1196975"/>
            <a:ext cx="8208962" cy="5256213"/>
          </a:xfrm>
        </p:spPr>
        <p:txBody>
          <a:bodyPr/>
          <a:lstStyle/>
          <a:p>
            <a:pPr>
              <a:lnSpc>
                <a:spcPct val="130000"/>
              </a:lnSpc>
            </a:pPr>
            <a:r>
              <a:rPr lang="zh-CN" altLang="en-US" sz="2400" b="1" dirty="0">
                <a:latin typeface="黑体" pitchFamily="49" charset="-122"/>
                <a:ea typeface="黑体" pitchFamily="49" charset="-122"/>
              </a:rPr>
              <a:t>尽量避免多种药品同时</a:t>
            </a:r>
            <a:r>
              <a:rPr lang="zh-CN" altLang="en-US" sz="2400" b="1" dirty="0" smtClean="0">
                <a:latin typeface="黑体" pitchFamily="49" charset="-122"/>
                <a:ea typeface="黑体" pitchFamily="49" charset="-122"/>
              </a:rPr>
              <a:t>用，在</a:t>
            </a:r>
            <a:r>
              <a:rPr lang="zh-CN" altLang="en-US" sz="2400" b="1" dirty="0">
                <a:latin typeface="黑体" pitchFamily="49" charset="-122"/>
                <a:ea typeface="黑体" pitchFamily="49" charset="-122"/>
              </a:rPr>
              <a:t>治疗过程中不断修订、调整用药。</a:t>
            </a:r>
          </a:p>
          <a:p>
            <a:pPr>
              <a:lnSpc>
                <a:spcPct val="130000"/>
              </a:lnSpc>
            </a:pPr>
            <a:r>
              <a:rPr lang="zh-CN" altLang="en-US" sz="2400" b="1" dirty="0">
                <a:solidFill>
                  <a:srgbClr val="C00000"/>
                </a:solidFill>
                <a:latin typeface="黑体" pitchFamily="49" charset="-122"/>
                <a:ea typeface="黑体" pitchFamily="49" charset="-122"/>
              </a:rPr>
              <a:t>选择最合适的药物、剂量、疗程。</a:t>
            </a:r>
          </a:p>
          <a:p>
            <a:pPr>
              <a:lnSpc>
                <a:spcPct val="130000"/>
              </a:lnSpc>
            </a:pPr>
            <a:r>
              <a:rPr lang="zh-CN" altLang="en-US" sz="2400" b="1" dirty="0">
                <a:latin typeface="黑体" pitchFamily="49" charset="-122"/>
                <a:ea typeface="黑体" pitchFamily="49" charset="-122"/>
              </a:rPr>
              <a:t>给药途径以口服为主，静脉注射慎用。</a:t>
            </a:r>
          </a:p>
          <a:p>
            <a:pPr>
              <a:lnSpc>
                <a:spcPct val="130000"/>
              </a:lnSpc>
            </a:pPr>
            <a:r>
              <a:rPr lang="zh-CN" altLang="en-US" sz="2400" b="1" dirty="0">
                <a:solidFill>
                  <a:srgbClr val="C00000"/>
                </a:solidFill>
                <a:latin typeface="黑体" pitchFamily="49" charset="-122"/>
                <a:ea typeface="黑体" pitchFamily="49" charset="-122"/>
              </a:rPr>
              <a:t>尽量不用损害肝肾的药物（四环素、氨基糖苷类抗生素），严密监测肝肾功能。</a:t>
            </a:r>
          </a:p>
          <a:p>
            <a:pPr algn="just">
              <a:lnSpc>
                <a:spcPct val="130000"/>
              </a:lnSpc>
            </a:pPr>
            <a:r>
              <a:rPr lang="zh-CN" altLang="en-US" sz="2400" b="1" dirty="0">
                <a:latin typeface="黑体" pitchFamily="49" charset="-122"/>
                <a:ea typeface="黑体" pitchFamily="49" charset="-122"/>
              </a:rPr>
              <a:t>不宜长时期用一种药物（除终身用药的慢性病）。</a:t>
            </a:r>
          </a:p>
          <a:p>
            <a:pPr algn="just">
              <a:lnSpc>
                <a:spcPct val="130000"/>
              </a:lnSpc>
            </a:pPr>
            <a:r>
              <a:rPr lang="zh-CN" altLang="en-US" sz="2400" b="1" dirty="0">
                <a:latin typeface="黑体" pitchFamily="49" charset="-122"/>
                <a:ea typeface="黑体" pitchFamily="49" charset="-122"/>
              </a:rPr>
              <a:t>不滥用药品。老年人常有头痛、关节痛等，慎用</a:t>
            </a:r>
            <a:r>
              <a:rPr lang="zh-CN" altLang="en-US" sz="2400" b="1" dirty="0" smtClean="0">
                <a:latin typeface="黑体" pitchFamily="49" charset="-122"/>
                <a:ea typeface="黑体" pitchFamily="49" charset="-122"/>
              </a:rPr>
              <a:t>止痛剂。</a:t>
            </a:r>
            <a:endParaRPr lang="zh-CN" altLang="en-US" sz="2400" b="1" dirty="0">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115616" y="1700808"/>
            <a:ext cx="4536504" cy="3600400"/>
          </a:xfrm>
          <a:prstGeom prst="rect">
            <a:avLst/>
          </a:prstGeom>
        </p:spPr>
        <p:txBody>
          <a:bodyPr/>
          <a:lstStyle/>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en-US" altLang="zh-CN" sz="2400" b="1" u="none" strike="noStrike" kern="0" cap="none" spc="0" normalizeH="0" baseline="0" noProof="0" dirty="0" smtClean="0">
                <a:ln>
                  <a:noFill/>
                </a:ln>
                <a:solidFill>
                  <a:schemeClr val="tx1"/>
                </a:solidFill>
                <a:effectLst/>
                <a:uLnTx/>
                <a:uFillTx/>
                <a:latin typeface="宋体" pitchFamily="2" charset="-122"/>
                <a:ea typeface="+mn-ea"/>
                <a:cs typeface="+mn-cs"/>
              </a:rPr>
              <a:t>1.</a:t>
            </a:r>
            <a:r>
              <a:rPr kumimoji="0" lang="zh-CN" altLang="en-US" sz="2400" b="1" u="none" strike="noStrike" kern="0" cap="none" spc="0" normalizeH="0" baseline="0" noProof="0" dirty="0" smtClean="0">
                <a:ln>
                  <a:noFill/>
                </a:ln>
                <a:solidFill>
                  <a:schemeClr val="tx1"/>
                </a:solidFill>
                <a:effectLst/>
                <a:uLnTx/>
                <a:uFillTx/>
                <a:latin typeface="宋体" pitchFamily="2" charset="-122"/>
                <a:ea typeface="+mn-ea"/>
                <a:cs typeface="+mn-cs"/>
              </a:rPr>
              <a:t>无</a:t>
            </a:r>
            <a:r>
              <a:rPr lang="zh-CN" altLang="en-US" sz="2400" b="1" kern="0" dirty="0" smtClean="0">
                <a:latin typeface="宋体" pitchFamily="2" charset="-122"/>
              </a:rPr>
              <a:t>适应症用药</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zh-CN" altLang="en-US" sz="2400" b="1" kern="0" dirty="0" smtClean="0">
                <a:latin typeface="宋体" pitchFamily="2" charset="-122"/>
              </a:rPr>
              <a:t>   </a:t>
            </a:r>
            <a:r>
              <a:rPr lang="en-US" altLang="zh-CN" sz="2400" b="1" kern="0" dirty="0" smtClean="0">
                <a:latin typeface="宋体" pitchFamily="2" charset="-122"/>
              </a:rPr>
              <a:t>2.</a:t>
            </a:r>
            <a:r>
              <a:rPr lang="zh-CN" altLang="en-US" sz="2400" b="1" kern="0" dirty="0" smtClean="0">
                <a:latin typeface="宋体" pitchFamily="2" charset="-122"/>
              </a:rPr>
              <a:t>用量不适当</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zh-CN" altLang="en-US" sz="2400" b="1" kern="0" dirty="0" smtClean="0">
                <a:latin typeface="宋体" pitchFamily="2" charset="-122"/>
              </a:rPr>
              <a:t>   </a:t>
            </a:r>
            <a:r>
              <a:rPr lang="en-US" altLang="zh-CN" sz="2400" b="1" kern="0" dirty="0" smtClean="0">
                <a:latin typeface="宋体" pitchFamily="2" charset="-122"/>
              </a:rPr>
              <a:t>3.</a:t>
            </a:r>
            <a:r>
              <a:rPr lang="zh-CN" altLang="en-US" sz="2400" b="1" kern="0" dirty="0" smtClean="0">
                <a:latin typeface="宋体" pitchFamily="2" charset="-122"/>
              </a:rPr>
              <a:t>用法不适当</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zh-CN" altLang="en-US" sz="2400" b="1" kern="0" dirty="0" smtClean="0">
                <a:latin typeface="宋体" pitchFamily="2" charset="-122"/>
              </a:rPr>
              <a:t>   </a:t>
            </a:r>
            <a:r>
              <a:rPr lang="en-US" altLang="zh-CN" sz="2400" b="1" kern="0" dirty="0" smtClean="0">
                <a:latin typeface="宋体" pitchFamily="2" charset="-122"/>
              </a:rPr>
              <a:t>4.</a:t>
            </a:r>
            <a:r>
              <a:rPr lang="zh-CN" altLang="en-US" sz="2400" b="1" kern="0" dirty="0" smtClean="0">
                <a:latin typeface="宋体" pitchFamily="2" charset="-122"/>
              </a:rPr>
              <a:t>不适当的联合用药</a:t>
            </a:r>
          </a:p>
          <a:p>
            <a:pPr marL="342900" indent="-342900" fontAlgn="base">
              <a:spcBef>
                <a:spcPct val="20000"/>
              </a:spcBef>
              <a:spcAft>
                <a:spcPct val="0"/>
              </a:spcAft>
            </a:pPr>
            <a:r>
              <a:rPr lang="zh-CN" altLang="en-US" sz="2400" b="1" kern="0" dirty="0" smtClean="0">
                <a:latin typeface="宋体" pitchFamily="2" charset="-122"/>
              </a:rPr>
              <a:t>   </a:t>
            </a:r>
            <a:r>
              <a:rPr lang="en-US" altLang="zh-CN" sz="2400" b="1" kern="0" dirty="0" smtClean="0">
                <a:latin typeface="宋体" pitchFamily="2" charset="-122"/>
              </a:rPr>
              <a:t>5.</a:t>
            </a:r>
            <a:r>
              <a:rPr lang="zh-CN" altLang="en-US" sz="2400" b="1" kern="0" dirty="0" smtClean="0">
                <a:latin typeface="宋体" pitchFamily="2" charset="-122"/>
              </a:rPr>
              <a:t>重复用药</a:t>
            </a:r>
            <a:endParaRPr lang="en-US" altLang="zh-CN" sz="2400" b="1" kern="0" dirty="0" smtClean="0">
              <a:latin typeface="宋体" pitchFamily="2" charset="-122"/>
            </a:endParaRPr>
          </a:p>
          <a:p>
            <a:pPr marL="342900" indent="-342900" fontAlgn="base">
              <a:spcBef>
                <a:spcPct val="20000"/>
              </a:spcBef>
              <a:spcAft>
                <a:spcPct val="0"/>
              </a:spcAft>
            </a:pPr>
            <a:r>
              <a:rPr lang="en-US" altLang="zh-CN" sz="2400" b="1" kern="0" dirty="0" smtClean="0">
                <a:latin typeface="宋体" pitchFamily="2" charset="-122"/>
              </a:rPr>
              <a:t>   6.</a:t>
            </a:r>
            <a:r>
              <a:rPr lang="zh-CN" altLang="en-US" sz="2400" b="1" kern="0" dirty="0" smtClean="0">
                <a:latin typeface="宋体" pitchFamily="2" charset="-122"/>
              </a:rPr>
              <a:t>频繁换药</a:t>
            </a:r>
            <a:endParaRPr lang="en-US" altLang="zh-CN" sz="2400" b="1" kern="0" dirty="0" smtClean="0">
              <a:latin typeface="宋体" pitchFamily="2" charset="-122"/>
            </a:endParaRPr>
          </a:p>
          <a:p>
            <a:pPr marL="342900" lvl="1" indent="-342900" fontAlgn="base">
              <a:spcBef>
                <a:spcPct val="20000"/>
              </a:spcBef>
              <a:spcAft>
                <a:spcPct val="0"/>
              </a:spcAft>
            </a:pPr>
            <a:r>
              <a:rPr lang="en-US" altLang="zh-CN" sz="2400" b="1" kern="0" dirty="0" smtClean="0">
                <a:latin typeface="宋体" pitchFamily="2" charset="-122"/>
              </a:rPr>
              <a:t>   7.</a:t>
            </a:r>
            <a:r>
              <a:rPr lang="zh-CN" altLang="en-US" sz="2400" b="1" kern="0" dirty="0" smtClean="0">
                <a:latin typeface="宋体" pitchFamily="2" charset="-122"/>
              </a:rPr>
              <a:t>一旦见效马上停药</a:t>
            </a:r>
            <a:endParaRPr lang="en-US" altLang="zh-CN" sz="2400" b="1" kern="0" dirty="0" smtClean="0">
              <a:latin typeface="宋体" pitchFamily="2" charset="-122"/>
            </a:endParaRPr>
          </a:p>
          <a:p>
            <a:pPr marL="342900" indent="-342900" fontAlgn="base">
              <a:spcBef>
                <a:spcPct val="20000"/>
              </a:spcBef>
              <a:spcAft>
                <a:spcPct val="0"/>
              </a:spcAft>
            </a:pPr>
            <a:endParaRPr lang="en-US" altLang="zh-CN" sz="2400" dirty="0" smtClean="0"/>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zh-CN" sz="2400" b="1" i="0" u="none" strike="noStrike" kern="0" cap="none" spc="0" normalizeH="0" baseline="0" noProof="0" dirty="0" smtClean="0">
              <a:ln>
                <a:noFill/>
              </a:ln>
              <a:solidFill>
                <a:schemeClr val="tx1"/>
              </a:solidFill>
              <a:effectLst/>
              <a:uLnTx/>
              <a:uFillTx/>
              <a:latin typeface="宋体"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altLang="zh-CN" sz="2400" b="1" kern="0" dirty="0" smtClean="0">
                <a:latin typeface="宋体" pitchFamily="2" charset="-122"/>
              </a:rPr>
              <a:t>   </a:t>
            </a:r>
            <a:endParaRPr kumimoji="0" lang="en-US" altLang="zh-CN" sz="2400" b="1" i="0" u="none" strike="noStrike" kern="0" cap="none" spc="0" normalizeH="0" baseline="0" noProof="0" dirty="0" smtClean="0">
              <a:ln>
                <a:noFill/>
              </a:ln>
              <a:solidFill>
                <a:schemeClr val="tx1"/>
              </a:solidFill>
              <a:effectLst/>
              <a:uLnTx/>
              <a:uFillTx/>
              <a:latin typeface="宋体"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zh-CN" sz="3200" b="1" i="0" u="none" strike="noStrike" kern="0" cap="none" spc="0" normalizeH="0" baseline="0" noProof="0" dirty="0" smtClean="0">
              <a:ln>
                <a:noFill/>
              </a:ln>
              <a:solidFill>
                <a:schemeClr val="tx1"/>
              </a:solidFill>
              <a:effectLst/>
              <a:uLnTx/>
              <a:uFillTx/>
              <a:latin typeface="宋体"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zh-CN" altLang="en-US" sz="3200" b="1" i="0" u="none" strike="noStrike" kern="0" cap="none" spc="0" normalizeH="0" baseline="0" noProof="0" dirty="0">
              <a:ln>
                <a:noFill/>
              </a:ln>
              <a:solidFill>
                <a:schemeClr val="tx1"/>
              </a:solidFill>
              <a:effectLst/>
              <a:uLnTx/>
              <a:uFillTx/>
              <a:latin typeface="宋体" pitchFamily="2" charset="-122"/>
              <a:ea typeface="+mn-ea"/>
              <a:cs typeface="+mn-cs"/>
            </a:endParaRPr>
          </a:p>
        </p:txBody>
      </p:sp>
      <p:pic>
        <p:nvPicPr>
          <p:cNvPr id="4" name="Picture 4" descr="vac-syr"/>
          <p:cNvPicPr>
            <a:picLocks noChangeAspect="1" noChangeArrowheads="1"/>
          </p:cNvPicPr>
          <p:nvPr/>
        </p:nvPicPr>
        <p:blipFill>
          <a:blip r:embed="rId2" cstate="print"/>
          <a:srcRect/>
          <a:stretch>
            <a:fillRect/>
          </a:stretch>
        </p:blipFill>
        <p:spPr bwMode="auto">
          <a:xfrm>
            <a:off x="5795963" y="3716338"/>
            <a:ext cx="2760662" cy="2808287"/>
          </a:xfrm>
          <a:prstGeom prst="rect">
            <a:avLst/>
          </a:prstGeom>
          <a:noFill/>
        </p:spPr>
      </p:pic>
      <p:sp>
        <p:nvSpPr>
          <p:cNvPr id="5" name="矩形 4"/>
          <p:cNvSpPr/>
          <p:nvPr/>
        </p:nvSpPr>
        <p:spPr>
          <a:xfrm>
            <a:off x="827584" y="404664"/>
            <a:ext cx="4896544" cy="683264"/>
          </a:xfrm>
          <a:prstGeom prst="rect">
            <a:avLst/>
          </a:prstGeom>
        </p:spPr>
        <p:txBody>
          <a:bodyPr wrap="square">
            <a:spAutoFit/>
          </a:bodyPr>
          <a:lstStyle/>
          <a:p>
            <a:pPr marL="342900" lvl="0" indent="-342900" fontAlgn="base">
              <a:lnSpc>
                <a:spcPct val="120000"/>
              </a:lnSpc>
              <a:spcBef>
                <a:spcPct val="20000"/>
              </a:spcBef>
              <a:spcAft>
                <a:spcPct val="0"/>
              </a:spcAft>
              <a:buFontTx/>
              <a:buChar char="•"/>
              <a:defRPr/>
            </a:pPr>
            <a:r>
              <a:rPr lang="zh-CN" altLang="en-US" sz="3200" b="1" kern="0" dirty="0" smtClean="0">
                <a:solidFill>
                  <a:srgbClr val="990099"/>
                </a:solidFill>
                <a:effectLst>
                  <a:outerShdw blurRad="38100" dist="38100" dir="2700000" algn="tl">
                    <a:srgbClr val="C0C0C0"/>
                  </a:outerShdw>
                </a:effectLst>
                <a:ea typeface="幼圆" pitchFamily="49" charset="-122"/>
              </a:rPr>
              <a:t>抗菌药物素不合理使用</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9750" y="260350"/>
            <a:ext cx="7772400" cy="1143000"/>
          </a:xfrm>
        </p:spPr>
        <p:txBody>
          <a:bodyPr/>
          <a:lstStyle/>
          <a:p>
            <a:r>
              <a:rPr lang="zh-CN" altLang="en-US" sz="4000" b="1">
                <a:solidFill>
                  <a:schemeClr val="accent2"/>
                </a:solidFill>
                <a:effectLst>
                  <a:outerShdw blurRad="38100" dist="38100" dir="2700000" algn="tl">
                    <a:srgbClr val="C0C0C0"/>
                  </a:outerShdw>
                </a:effectLst>
              </a:rPr>
              <a:t>感冒误区</a:t>
            </a:r>
            <a:r>
              <a:rPr lang="zh-CN" altLang="en-US"/>
              <a:t> </a:t>
            </a:r>
          </a:p>
        </p:txBody>
      </p:sp>
      <p:sp>
        <p:nvSpPr>
          <p:cNvPr id="7" name="Rectangle 3"/>
          <p:cNvSpPr txBox="1">
            <a:spLocks noChangeArrowheads="1"/>
          </p:cNvSpPr>
          <p:nvPr/>
        </p:nvSpPr>
        <p:spPr bwMode="auto">
          <a:xfrm>
            <a:off x="684213" y="14843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20000"/>
              </a:lnSpc>
              <a:spcBef>
                <a:spcPct val="20000"/>
              </a:spcBef>
              <a:spcAft>
                <a:spcPct val="0"/>
              </a:spcAft>
              <a:buClr>
                <a:srgbClr val="FF0000"/>
              </a:buClr>
              <a:buSzTx/>
              <a:buFont typeface="Wingdings" pitchFamily="2" charset="2"/>
              <a:buChar char="p"/>
              <a:tabLst/>
              <a:defRPr/>
            </a:pP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乱吃抗生素 </a:t>
            </a:r>
          </a:p>
          <a:p>
            <a:pPr marL="342900" marR="0" lvl="0" indent="-342900" algn="l" defTabSz="914400" rtl="0" eaLnBrk="1" fontAlgn="base" latinLnBrk="0" hangingPunct="1">
              <a:lnSpc>
                <a:spcPct val="120000"/>
              </a:lnSpc>
              <a:spcBef>
                <a:spcPct val="20000"/>
              </a:spcBef>
              <a:spcAft>
                <a:spcPct val="0"/>
              </a:spcAft>
              <a:buClr>
                <a:srgbClr val="FF0000"/>
              </a:buClr>
              <a:buSzTx/>
              <a:buFont typeface="Wingdings" pitchFamily="2" charset="2"/>
              <a:buChar char="p"/>
              <a:tabLst/>
              <a:defRPr/>
            </a:pP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硬扛着不看医生 </a:t>
            </a:r>
          </a:p>
          <a:p>
            <a:pPr marL="342900" marR="0" lvl="0" indent="-342900" algn="l" defTabSz="914400" rtl="0" eaLnBrk="1" fontAlgn="base" latinLnBrk="0" hangingPunct="1">
              <a:lnSpc>
                <a:spcPct val="120000"/>
              </a:lnSpc>
              <a:spcBef>
                <a:spcPct val="20000"/>
              </a:spcBef>
              <a:spcAft>
                <a:spcPct val="0"/>
              </a:spcAft>
              <a:buClr>
                <a:srgbClr val="FF0000"/>
              </a:buClr>
              <a:buSzTx/>
              <a:buFont typeface="Wingdings" pitchFamily="2" charset="2"/>
              <a:buChar char="p"/>
              <a:tabLst/>
              <a:defRPr/>
            </a:pP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随便乱输液 </a:t>
            </a:r>
          </a:p>
          <a:p>
            <a:pPr marL="342900" marR="0" lvl="0" indent="-342900" algn="l" defTabSz="914400" rtl="0" eaLnBrk="1" fontAlgn="base" latinLnBrk="0" hangingPunct="1">
              <a:lnSpc>
                <a:spcPct val="120000"/>
              </a:lnSpc>
              <a:spcBef>
                <a:spcPct val="20000"/>
              </a:spcBef>
              <a:spcAft>
                <a:spcPct val="0"/>
              </a:spcAft>
              <a:buClr>
                <a:srgbClr val="FF0000"/>
              </a:buClr>
              <a:buSzTx/>
              <a:buFont typeface="Wingdings" pitchFamily="2" charset="2"/>
              <a:buChar char="p"/>
              <a:tabLst/>
              <a:defRPr/>
            </a:pP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发烧立刻用退热药（体温超过</a:t>
            </a:r>
            <a:r>
              <a:rPr kumimoji="0" lang="en-US" altLang="zh-CN"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38.5</a:t>
            </a:r>
            <a:r>
              <a:rPr kumimoji="0" lang="en-US" altLang="zh-CN" sz="2400" b="1" i="0" u="none" strike="noStrike" kern="0" cap="none" spc="0" normalizeH="0" baseline="0" noProof="0" dirty="0" smtClean="0">
                <a:ln>
                  <a:noFill/>
                </a:ln>
                <a:solidFill>
                  <a:schemeClr val="tx1"/>
                </a:solidFill>
                <a:effectLst/>
                <a:uLnTx/>
                <a:uFillTx/>
                <a:latin typeface="黑体" pitchFamily="49" charset="-122"/>
                <a:ea typeface="黑体" pitchFamily="49" charset="-122"/>
                <a:cs typeface="Times New Roman" pitchFamily="18" charset="0"/>
              </a:rPr>
              <a:t>C°</a:t>
            </a: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a:t>
            </a:r>
          </a:p>
          <a:p>
            <a:pPr marL="342900" marR="0" lvl="0" indent="-342900" algn="l" defTabSz="914400" rtl="0" eaLnBrk="1" fontAlgn="base" latinLnBrk="0" hangingPunct="1">
              <a:lnSpc>
                <a:spcPct val="120000"/>
              </a:lnSpc>
              <a:spcBef>
                <a:spcPct val="20000"/>
              </a:spcBef>
              <a:spcAft>
                <a:spcPct val="0"/>
              </a:spcAft>
              <a:buClr>
                <a:srgbClr val="FF0000"/>
              </a:buClr>
              <a:buSzTx/>
              <a:buFont typeface="Wingdings" pitchFamily="2" charset="2"/>
              <a:buChar char="p"/>
              <a:tabLst/>
              <a:defRPr/>
            </a:pP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吃完药开车 </a:t>
            </a:r>
            <a:endParaRPr kumimoji="0" lang="zh-CN" altLang="en-US" sz="2400" b="1" i="0" u="none" strike="noStrike" kern="0" cap="none" spc="0" normalizeH="0" baseline="0" noProof="0" dirty="0">
              <a:ln>
                <a:noFill/>
              </a:ln>
              <a:solidFill>
                <a:schemeClr val="tx1"/>
              </a:solidFill>
              <a:effectLst/>
              <a:uLnTx/>
              <a:uFillTx/>
              <a:latin typeface="黑体" pitchFamily="49" charset="-122"/>
              <a:ea typeface="黑体" pitchFamily="49" charset="-122"/>
            </a:endParaRPr>
          </a:p>
        </p:txBody>
      </p:sp>
      <p:pic>
        <p:nvPicPr>
          <p:cNvPr id="8" name="Picture 4" descr="c0301"/>
          <p:cNvPicPr>
            <a:picLocks noChangeAspect="1" noChangeArrowheads="1"/>
          </p:cNvPicPr>
          <p:nvPr/>
        </p:nvPicPr>
        <p:blipFill>
          <a:blip r:embed="rId2" cstate="print"/>
          <a:srcRect/>
          <a:stretch>
            <a:fillRect/>
          </a:stretch>
        </p:blipFill>
        <p:spPr bwMode="auto">
          <a:xfrm>
            <a:off x="4859338" y="4724400"/>
            <a:ext cx="3529012" cy="13684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3568" y="1700808"/>
            <a:ext cx="7416824" cy="3124943"/>
          </a:xfrm>
        </p:spPr>
        <p:txBody>
          <a:bodyPr/>
          <a:lstStyle/>
          <a:p>
            <a:r>
              <a:rPr lang="zh-CN" altLang="en-US" dirty="0" smtClean="0"/>
              <a:t>怕成瘾而不敢使用，使疾病得不到很好治疗（疼痛）</a:t>
            </a:r>
            <a:endParaRPr lang="en-US" altLang="zh-CN" dirty="0" smtClean="0"/>
          </a:p>
          <a:p>
            <a:r>
              <a:rPr lang="zh-CN" altLang="en-US" dirty="0" smtClean="0"/>
              <a:t>错把耐受性当成成瘾性</a:t>
            </a:r>
            <a:endParaRPr lang="en-US" altLang="zh-CN" dirty="0" smtClean="0"/>
          </a:p>
          <a:p>
            <a:r>
              <a:rPr lang="zh-CN" altLang="en-US" dirty="0" smtClean="0"/>
              <a:t>突然停药</a:t>
            </a:r>
            <a:endParaRPr lang="en-US" altLang="zh-CN" dirty="0" smtClean="0"/>
          </a:p>
          <a:p>
            <a:r>
              <a:rPr lang="zh-CN" altLang="en-US" dirty="0" smtClean="0"/>
              <a:t>处方药</a:t>
            </a:r>
            <a:endParaRPr lang="zh-CN" altLang="en-US" dirty="0"/>
          </a:p>
        </p:txBody>
      </p:sp>
      <p:sp>
        <p:nvSpPr>
          <p:cNvPr id="3" name="标题 2"/>
          <p:cNvSpPr>
            <a:spLocks noGrp="1"/>
          </p:cNvSpPr>
          <p:nvPr>
            <p:ph type="title"/>
          </p:nvPr>
        </p:nvSpPr>
        <p:spPr>
          <a:xfrm>
            <a:off x="971600" y="260648"/>
            <a:ext cx="6059016" cy="864096"/>
          </a:xfrm>
        </p:spPr>
        <p:txBody>
          <a:bodyPr/>
          <a:lstStyle/>
          <a:p>
            <a:pPr marL="120650" indent="-120650" algn="l" eaLnBrk="0" hangingPunct="0"/>
            <a:r>
              <a:rPr lang="zh-CN" altLang="en-US" dirty="0" smtClean="0">
                <a:solidFill>
                  <a:srgbClr val="1C1C1C"/>
                </a:solidFill>
              </a:rPr>
              <a:t>致依赖性药物不合理使用</a:t>
            </a:r>
            <a:endParaRPr lang="zh-CN" altLang="en-US" dirty="0">
              <a:solidFill>
                <a:srgbClr val="1C1C1C"/>
              </a:solidFill>
            </a:endParaRP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0" y="260350"/>
            <a:ext cx="7772400" cy="1143000"/>
          </a:xfrm>
        </p:spPr>
        <p:txBody>
          <a:bodyPr/>
          <a:lstStyle/>
          <a:p>
            <a:r>
              <a:rPr lang="zh-CN" altLang="en-US">
                <a:solidFill>
                  <a:schemeClr val="accent2"/>
                </a:solidFill>
                <a:ea typeface="华文中宋" pitchFamily="2" charset="-122"/>
              </a:rPr>
              <a:t>患者用药教育</a:t>
            </a:r>
            <a:r>
              <a:rPr lang="en-US" altLang="zh-CN" b="1">
                <a:solidFill>
                  <a:schemeClr val="accent2"/>
                </a:solidFill>
              </a:rPr>
              <a:t>--</a:t>
            </a:r>
            <a:r>
              <a:rPr lang="zh-CN" altLang="en-US" sz="4000" b="1">
                <a:solidFill>
                  <a:srgbClr val="CC3300"/>
                </a:solidFill>
                <a:effectLst>
                  <a:outerShdw blurRad="38100" dist="38100" dir="2700000" algn="tl">
                    <a:srgbClr val="C0C0C0"/>
                  </a:outerShdw>
                </a:effectLst>
                <a:ea typeface="隶书" pitchFamily="49" charset="-122"/>
              </a:rPr>
              <a:t>就诊要求</a:t>
            </a:r>
          </a:p>
        </p:txBody>
      </p:sp>
      <p:sp>
        <p:nvSpPr>
          <p:cNvPr id="219139" name="Rectangle 3"/>
          <p:cNvSpPr>
            <a:spLocks noGrp="1" noChangeArrowheads="1"/>
          </p:cNvSpPr>
          <p:nvPr>
            <p:ph type="body" idx="1"/>
          </p:nvPr>
        </p:nvSpPr>
        <p:spPr>
          <a:xfrm>
            <a:off x="1835150" y="1557338"/>
            <a:ext cx="5110163" cy="4467225"/>
          </a:xfrm>
        </p:spPr>
        <p:txBody>
          <a:bodyPr/>
          <a:lstStyle/>
          <a:p>
            <a:pPr>
              <a:lnSpc>
                <a:spcPct val="150000"/>
              </a:lnSpc>
              <a:buFontTx/>
              <a:buNone/>
            </a:pPr>
            <a:r>
              <a:rPr lang="en-US" altLang="zh-CN" dirty="0">
                <a:latin typeface="黑体" pitchFamily="49" charset="-122"/>
                <a:ea typeface="黑体" pitchFamily="49" charset="-122"/>
              </a:rPr>
              <a:t>1.</a:t>
            </a:r>
            <a:r>
              <a:rPr lang="zh-CN" altLang="en-US" b="1" dirty="0">
                <a:latin typeface="黑体" pitchFamily="49" charset="-122"/>
                <a:ea typeface="黑体" pitchFamily="49" charset="-122"/>
              </a:rPr>
              <a:t>长期和目前用药情况</a:t>
            </a:r>
          </a:p>
          <a:p>
            <a:pPr>
              <a:lnSpc>
                <a:spcPct val="150000"/>
              </a:lnSpc>
              <a:buFontTx/>
              <a:buNone/>
            </a:pPr>
            <a:r>
              <a:rPr lang="en-US" altLang="zh-CN" b="1" dirty="0">
                <a:latin typeface="黑体" pitchFamily="49" charset="-122"/>
                <a:ea typeface="黑体" pitchFamily="49" charset="-122"/>
              </a:rPr>
              <a:t>2.</a:t>
            </a:r>
            <a:r>
              <a:rPr lang="zh-CN" altLang="en-US" b="1" dirty="0">
                <a:latin typeface="黑体" pitchFamily="49" charset="-122"/>
                <a:ea typeface="黑体" pitchFamily="49" charset="-122"/>
              </a:rPr>
              <a:t>药品名称、包装</a:t>
            </a:r>
          </a:p>
          <a:p>
            <a:pPr>
              <a:lnSpc>
                <a:spcPct val="150000"/>
              </a:lnSpc>
              <a:buFontTx/>
              <a:buNone/>
            </a:pPr>
            <a:r>
              <a:rPr lang="en-US" altLang="zh-CN" b="1" dirty="0">
                <a:latin typeface="黑体" pitchFamily="49" charset="-122"/>
                <a:ea typeface="黑体" pitchFamily="49" charset="-122"/>
              </a:rPr>
              <a:t>3.</a:t>
            </a:r>
            <a:r>
              <a:rPr lang="zh-CN" altLang="en-US" b="1" dirty="0">
                <a:latin typeface="黑体" pitchFamily="49" charset="-122"/>
                <a:ea typeface="黑体" pitchFamily="49" charset="-122"/>
              </a:rPr>
              <a:t>无效药物</a:t>
            </a:r>
          </a:p>
          <a:p>
            <a:pPr>
              <a:lnSpc>
                <a:spcPct val="150000"/>
              </a:lnSpc>
              <a:buFontTx/>
              <a:buNone/>
            </a:pPr>
            <a:r>
              <a:rPr lang="en-US" altLang="zh-CN" b="1" dirty="0">
                <a:latin typeface="黑体" pitchFamily="49" charset="-122"/>
                <a:ea typeface="黑体" pitchFamily="49" charset="-122"/>
              </a:rPr>
              <a:t>4.</a:t>
            </a:r>
            <a:r>
              <a:rPr lang="zh-CN" altLang="en-US" b="1" dirty="0">
                <a:latin typeface="黑体" pitchFamily="49" charset="-122"/>
                <a:ea typeface="黑体" pitchFamily="49" charset="-122"/>
              </a:rPr>
              <a:t>过敏和可疑过敏药物</a:t>
            </a:r>
          </a:p>
          <a:p>
            <a:pPr>
              <a:lnSpc>
                <a:spcPct val="150000"/>
              </a:lnSpc>
              <a:buFontTx/>
              <a:buNone/>
            </a:pPr>
            <a:r>
              <a:rPr lang="en-US" altLang="zh-CN" b="1" dirty="0">
                <a:latin typeface="黑体" pitchFamily="49" charset="-122"/>
                <a:ea typeface="黑体" pitchFamily="49" charset="-122"/>
              </a:rPr>
              <a:t>5.</a:t>
            </a:r>
            <a:r>
              <a:rPr lang="zh-CN" altLang="en-US" b="1" dirty="0">
                <a:latin typeface="黑体" pitchFamily="49" charset="-122"/>
                <a:ea typeface="黑体" pitchFamily="49" charset="-122"/>
              </a:rPr>
              <a:t>中药和保健品</a:t>
            </a: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827088" y="188913"/>
            <a:ext cx="7772400" cy="1143000"/>
          </a:xfrm>
        </p:spPr>
        <p:txBody>
          <a:bodyPr/>
          <a:lstStyle/>
          <a:p>
            <a:r>
              <a:rPr lang="zh-CN" altLang="en-US" sz="4000" b="1" dirty="0" smtClean="0">
                <a:solidFill>
                  <a:srgbClr val="CC3300"/>
                </a:solidFill>
                <a:effectLst>
                  <a:outerShdw blurRad="38100" dist="38100" dir="2700000" algn="tl">
                    <a:srgbClr val="C0C0C0"/>
                  </a:outerShdw>
                </a:effectLst>
                <a:ea typeface="隶书" pitchFamily="49" charset="-122"/>
              </a:rPr>
              <a:t>药物</a:t>
            </a:r>
            <a:r>
              <a:rPr lang="zh-CN" altLang="en-US" sz="4000" b="1" dirty="0">
                <a:solidFill>
                  <a:srgbClr val="CC3300"/>
                </a:solidFill>
                <a:effectLst>
                  <a:outerShdw blurRad="38100" dist="38100" dir="2700000" algn="tl">
                    <a:srgbClr val="C0C0C0"/>
                  </a:outerShdw>
                </a:effectLst>
                <a:ea typeface="隶书" pitchFamily="49" charset="-122"/>
              </a:rPr>
              <a:t>服用方法</a:t>
            </a:r>
          </a:p>
        </p:txBody>
      </p:sp>
      <p:sp>
        <p:nvSpPr>
          <p:cNvPr id="223235" name="Rectangle 3"/>
          <p:cNvSpPr>
            <a:spLocks noGrp="1" noChangeArrowheads="1"/>
          </p:cNvSpPr>
          <p:nvPr>
            <p:ph type="body" idx="1"/>
          </p:nvPr>
        </p:nvSpPr>
        <p:spPr>
          <a:xfrm>
            <a:off x="899592" y="1484313"/>
            <a:ext cx="8136904" cy="4392960"/>
          </a:xfrm>
        </p:spPr>
        <p:txBody>
          <a:bodyPr/>
          <a:lstStyle/>
          <a:p>
            <a:pPr>
              <a:lnSpc>
                <a:spcPct val="150000"/>
              </a:lnSpc>
            </a:pPr>
            <a:r>
              <a:rPr lang="zh-CN" altLang="en-US" sz="2400" b="1" u="sng" dirty="0">
                <a:solidFill>
                  <a:schemeClr val="accent2"/>
                </a:solidFill>
                <a:latin typeface="黑体" pitchFamily="49" charset="-122"/>
                <a:ea typeface="黑体" pitchFamily="49" charset="-122"/>
              </a:rPr>
              <a:t>完整吞服</a:t>
            </a:r>
            <a:r>
              <a:rPr lang="en-US" altLang="zh-CN" sz="2400" b="1" u="sng" dirty="0">
                <a:solidFill>
                  <a:schemeClr val="accent2"/>
                </a:solidFill>
                <a:latin typeface="黑体" pitchFamily="49" charset="-122"/>
                <a:ea typeface="黑体" pitchFamily="49" charset="-122"/>
              </a:rPr>
              <a:t>:</a:t>
            </a:r>
            <a:r>
              <a:rPr lang="zh-CN" altLang="en-US" sz="2400" b="1" dirty="0">
                <a:latin typeface="黑体" pitchFamily="49" charset="-122"/>
                <a:ea typeface="黑体" pitchFamily="49" charset="-122"/>
              </a:rPr>
              <a:t>缓释、控释、肠溶剂型；胶囊、刺激性药物等</a:t>
            </a:r>
            <a:r>
              <a:rPr lang="zh-CN" altLang="en-US" sz="2400" b="1" dirty="0" smtClean="0">
                <a:latin typeface="黑体" pitchFamily="49" charset="-122"/>
                <a:ea typeface="黑体" pitchFamily="49" charset="-122"/>
              </a:rPr>
              <a:t>。</a:t>
            </a:r>
            <a:endParaRPr lang="en-US" altLang="zh-CN" sz="2400" b="1" dirty="0" smtClean="0">
              <a:latin typeface="黑体" pitchFamily="49" charset="-122"/>
              <a:ea typeface="黑体" pitchFamily="49" charset="-122"/>
            </a:endParaRPr>
          </a:p>
          <a:p>
            <a:pPr>
              <a:lnSpc>
                <a:spcPct val="150000"/>
              </a:lnSpc>
            </a:pPr>
            <a:r>
              <a:rPr lang="zh-CN" altLang="en-US" sz="2400" b="0" dirty="0" smtClean="0">
                <a:latin typeface="黑体" pitchFamily="49" charset="-122"/>
                <a:ea typeface="黑体" pitchFamily="49" charset="-122"/>
              </a:rPr>
              <a:t>骨架片及渗透泵片</a:t>
            </a:r>
            <a:r>
              <a:rPr lang="en-US" altLang="zh-CN" sz="2400" b="0" dirty="0" smtClean="0">
                <a:latin typeface="黑体" pitchFamily="49" charset="-122"/>
                <a:ea typeface="黑体" pitchFamily="49" charset="-122"/>
              </a:rPr>
              <a:t>:</a:t>
            </a:r>
            <a:r>
              <a:rPr lang="zh-CN" altLang="en-US" sz="2400" b="0" dirty="0" smtClean="0">
                <a:latin typeface="黑体" pitchFamily="49" charset="-122"/>
                <a:ea typeface="黑体" pitchFamily="49" charset="-122"/>
              </a:rPr>
              <a:t>骨架和外壳在体内不吸收，最终随粪便排出。</a:t>
            </a:r>
            <a:r>
              <a:rPr lang="zh-CN" altLang="en-US" sz="2400" dirty="0" smtClean="0">
                <a:ea typeface="宋体" pitchFamily="2" charset="-122"/>
              </a:rPr>
              <a:t>如氯化钾缓释片、硝苯地平控释片</a:t>
            </a:r>
            <a:endParaRPr lang="zh-CN" altLang="en-US" sz="2400" b="1" dirty="0">
              <a:latin typeface="黑体" pitchFamily="49" charset="-122"/>
              <a:ea typeface="黑体" pitchFamily="49" charset="-122"/>
            </a:endParaRPr>
          </a:p>
          <a:p>
            <a:pPr>
              <a:lnSpc>
                <a:spcPct val="150000"/>
              </a:lnSpc>
            </a:pPr>
            <a:r>
              <a:rPr lang="zh-CN" altLang="en-US" sz="2400" b="1" u="sng" dirty="0">
                <a:solidFill>
                  <a:schemeClr val="accent2"/>
                </a:solidFill>
                <a:latin typeface="黑体" pitchFamily="49" charset="-122"/>
                <a:ea typeface="黑体" pitchFamily="49" charset="-122"/>
              </a:rPr>
              <a:t>嚼碎服或水溶后服：</a:t>
            </a:r>
            <a:r>
              <a:rPr lang="zh-CN" altLang="en-US" sz="2400" b="1" dirty="0">
                <a:latin typeface="黑体" pitchFamily="49" charset="-122"/>
                <a:ea typeface="黑体" pitchFamily="49" charset="-122"/>
              </a:rPr>
              <a:t>抗酸药、胃粘膜保护剂 、助消化药、巴米尔等</a:t>
            </a:r>
            <a:r>
              <a:rPr lang="zh-CN" altLang="en-US" sz="2400" b="1" dirty="0" smtClean="0">
                <a:latin typeface="黑体" pitchFamily="49" charset="-122"/>
                <a:ea typeface="黑体" pitchFamily="49" charset="-122"/>
              </a:rPr>
              <a:t>。</a:t>
            </a:r>
            <a:endParaRPr lang="en-US" altLang="zh-CN" sz="2400" b="1" dirty="0" smtClean="0">
              <a:latin typeface="黑体" pitchFamily="49" charset="-122"/>
              <a:ea typeface="黑体" pitchFamily="49" charset="-122"/>
            </a:endParaRPr>
          </a:p>
          <a:p>
            <a:pPr>
              <a:lnSpc>
                <a:spcPct val="150000"/>
              </a:lnSpc>
            </a:pPr>
            <a:r>
              <a:rPr lang="zh-CN" altLang="en-US" sz="2400" dirty="0" smtClean="0">
                <a:latin typeface="黑体" pitchFamily="49" charset="-122"/>
                <a:ea typeface="黑体" pitchFamily="49" charset="-122"/>
              </a:rPr>
              <a:t>气雾剂使用前要摇匀，缓慢呼气尽量让肺部气体排尽，用后宜用生理盐水漱口。</a:t>
            </a:r>
            <a:endParaRPr lang="zh-CN" altLang="en-US" sz="2400" b="1" dirty="0">
              <a:latin typeface="黑体" pitchFamily="49" charset="-122"/>
              <a:ea typeface="黑体" pitchFamily="49" charset="-122"/>
            </a:endParaRPr>
          </a:p>
        </p:txBody>
      </p:sp>
      <p:pic>
        <p:nvPicPr>
          <p:cNvPr id="223236" name="Picture 4" descr="j0233218[1]"/>
          <p:cNvPicPr>
            <a:picLocks noChangeAspect="1" noChangeArrowheads="1"/>
          </p:cNvPicPr>
          <p:nvPr/>
        </p:nvPicPr>
        <p:blipFill>
          <a:blip r:embed="rId2" cstate="print"/>
          <a:srcRect/>
          <a:stretch>
            <a:fillRect/>
          </a:stretch>
        </p:blipFill>
        <p:spPr bwMode="auto">
          <a:xfrm>
            <a:off x="0" y="5391150"/>
            <a:ext cx="2051050" cy="14668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11188" y="188913"/>
            <a:ext cx="7772400" cy="1143000"/>
          </a:xfrm>
        </p:spPr>
        <p:txBody>
          <a:bodyPr/>
          <a:lstStyle/>
          <a:p>
            <a:r>
              <a:rPr lang="zh-CN" altLang="zh-CN" sz="4000" dirty="0" smtClean="0">
                <a:solidFill>
                  <a:srgbClr val="CC3300"/>
                </a:solidFill>
                <a:effectLst>
                  <a:outerShdw blurRad="38100" dist="38100" dir="2700000" algn="tl">
                    <a:srgbClr val="C0C0C0"/>
                  </a:outerShdw>
                </a:effectLst>
                <a:ea typeface="隶书" pitchFamily="49" charset="-122"/>
              </a:rPr>
              <a:t>药品开封后的保存期限</a:t>
            </a:r>
            <a:endParaRPr lang="zh-TW" altLang="en-US" sz="4000" b="1" dirty="0">
              <a:solidFill>
                <a:srgbClr val="CC3300"/>
              </a:solidFill>
              <a:effectLst>
                <a:outerShdw blurRad="38100" dist="38100" dir="2700000" algn="tl">
                  <a:srgbClr val="C0C0C0"/>
                </a:outerShdw>
              </a:effectLst>
              <a:ea typeface="隶书" pitchFamily="49" charset="-122"/>
            </a:endParaRPr>
          </a:p>
        </p:txBody>
      </p:sp>
      <p:sp>
        <p:nvSpPr>
          <p:cNvPr id="291843" name="Rectangle 3"/>
          <p:cNvSpPr>
            <a:spLocks noGrp="1" noChangeArrowheads="1"/>
          </p:cNvSpPr>
          <p:nvPr>
            <p:ph type="body" idx="1"/>
          </p:nvPr>
        </p:nvSpPr>
        <p:spPr>
          <a:xfrm>
            <a:off x="755650" y="1484313"/>
            <a:ext cx="7510463" cy="4637087"/>
          </a:xfrm>
        </p:spPr>
        <p:txBody>
          <a:bodyPr/>
          <a:lstStyle/>
          <a:p>
            <a:pPr>
              <a:buFontTx/>
              <a:buNone/>
            </a:pPr>
            <a:endParaRPr lang="zh-CN" altLang="en-US" sz="1200" b="1" u="sng" dirty="0">
              <a:solidFill>
                <a:schemeClr val="accent2"/>
              </a:solidFill>
              <a:effectLst>
                <a:outerShdw blurRad="38100" dist="38100" dir="2700000" algn="tl">
                  <a:srgbClr val="C0C0C0"/>
                </a:outerShdw>
              </a:effectLst>
              <a:latin typeface="华文中宋" pitchFamily="2" charset="-122"/>
              <a:ea typeface="华文中宋" pitchFamily="2" charset="-122"/>
            </a:endParaRPr>
          </a:p>
          <a:p>
            <a:pPr>
              <a:buFontTx/>
              <a:buNone/>
            </a:pPr>
            <a:r>
              <a:rPr lang="en-US" altLang="zh-CN" sz="2800" b="1" dirty="0">
                <a:effectLst>
                  <a:outerShdw blurRad="38100" dist="38100" dir="2700000" algn="tl">
                    <a:srgbClr val="C0C0C0"/>
                  </a:outerShdw>
                </a:effectLst>
                <a:latin typeface="幼圆" pitchFamily="49" charset="-122"/>
                <a:ea typeface="幼圆" pitchFamily="49" charset="-122"/>
              </a:rPr>
              <a:t>1. </a:t>
            </a:r>
            <a:r>
              <a:rPr lang="zh-CN" altLang="en-US" sz="2800" b="0" dirty="0">
                <a:effectLst>
                  <a:outerShdw blurRad="38100" dist="38100" dir="2700000" algn="tl">
                    <a:srgbClr val="C0C0C0"/>
                  </a:outerShdw>
                </a:effectLst>
                <a:latin typeface="黑体" pitchFamily="49" charset="-122"/>
                <a:ea typeface="黑体" pitchFamily="49" charset="-122"/>
              </a:rPr>
              <a:t>散装口服药 → </a:t>
            </a:r>
            <a:r>
              <a:rPr lang="en-US" altLang="zh-CN" sz="2800" b="0" dirty="0">
                <a:effectLst>
                  <a:outerShdw blurRad="38100" dist="38100" dir="2700000" algn="tl">
                    <a:srgbClr val="C0C0C0"/>
                  </a:outerShdw>
                </a:effectLst>
                <a:latin typeface="黑体" pitchFamily="49" charset="-122"/>
                <a:ea typeface="黑体" pitchFamily="49" charset="-122"/>
              </a:rPr>
              <a:t>3-6</a:t>
            </a:r>
            <a:r>
              <a:rPr lang="zh-CN" altLang="en-US" sz="2800" b="0" dirty="0">
                <a:effectLst>
                  <a:outerShdw blurRad="38100" dist="38100" dir="2700000" algn="tl">
                    <a:srgbClr val="C0C0C0"/>
                  </a:outerShdw>
                </a:effectLst>
                <a:latin typeface="黑体" pitchFamily="49" charset="-122"/>
                <a:ea typeface="黑体" pitchFamily="49" charset="-122"/>
              </a:rPr>
              <a:t>个月</a:t>
            </a:r>
          </a:p>
          <a:p>
            <a:pPr>
              <a:buFontTx/>
              <a:buNone/>
            </a:pPr>
            <a:r>
              <a:rPr lang="en-US" altLang="zh-CN" sz="2800" b="0" dirty="0">
                <a:effectLst>
                  <a:outerShdw blurRad="38100" dist="38100" dir="2700000" algn="tl">
                    <a:srgbClr val="C0C0C0"/>
                  </a:outerShdw>
                </a:effectLst>
                <a:latin typeface="黑体" pitchFamily="49" charset="-122"/>
                <a:ea typeface="黑体" pitchFamily="49" charset="-122"/>
              </a:rPr>
              <a:t>2. </a:t>
            </a:r>
            <a:r>
              <a:rPr lang="zh-CN" altLang="en-US" sz="2800" b="0" dirty="0">
                <a:effectLst>
                  <a:outerShdw blurRad="38100" dist="38100" dir="2700000" algn="tl">
                    <a:srgbClr val="C0C0C0"/>
                  </a:outerShdw>
                </a:effectLst>
                <a:latin typeface="黑体" pitchFamily="49" charset="-122"/>
                <a:ea typeface="黑体" pitchFamily="49" charset="-122"/>
              </a:rPr>
              <a:t>糖浆、液剂 → 半年</a:t>
            </a:r>
          </a:p>
          <a:p>
            <a:pPr>
              <a:buFontTx/>
              <a:buNone/>
            </a:pPr>
            <a:r>
              <a:rPr lang="en-US" altLang="zh-CN" sz="2800" b="0" dirty="0">
                <a:effectLst>
                  <a:outerShdw blurRad="38100" dist="38100" dir="2700000" algn="tl">
                    <a:srgbClr val="C0C0C0"/>
                  </a:outerShdw>
                </a:effectLst>
                <a:latin typeface="黑体" pitchFamily="49" charset="-122"/>
                <a:ea typeface="黑体" pitchFamily="49" charset="-122"/>
              </a:rPr>
              <a:t>3. </a:t>
            </a:r>
            <a:r>
              <a:rPr lang="zh-CN" altLang="en-US" sz="2800" b="0" dirty="0" smtClean="0">
                <a:effectLst>
                  <a:outerShdw blurRad="38100" dist="38100" dir="2700000" algn="tl">
                    <a:srgbClr val="C0C0C0"/>
                  </a:outerShdw>
                </a:effectLst>
                <a:latin typeface="黑体" pitchFamily="49" charset="-122"/>
                <a:ea typeface="黑体" pitchFamily="49" charset="-122"/>
              </a:rPr>
              <a:t>抗菌药物糖浆 </a:t>
            </a:r>
            <a:r>
              <a:rPr lang="zh-CN" altLang="en-US" sz="2800" b="0" dirty="0">
                <a:effectLst>
                  <a:outerShdw blurRad="38100" dist="38100" dir="2700000" algn="tl">
                    <a:srgbClr val="C0C0C0"/>
                  </a:outerShdw>
                </a:effectLst>
                <a:latin typeface="黑体" pitchFamily="49" charset="-122"/>
                <a:ea typeface="黑体" pitchFamily="49" charset="-122"/>
              </a:rPr>
              <a:t>→ </a:t>
            </a:r>
            <a:r>
              <a:rPr lang="en-US" altLang="zh-CN" sz="2800" b="0" dirty="0">
                <a:effectLst>
                  <a:outerShdw blurRad="38100" dist="38100" dir="2700000" algn="tl">
                    <a:srgbClr val="C0C0C0"/>
                  </a:outerShdw>
                </a:effectLst>
                <a:latin typeface="黑体" pitchFamily="49" charset="-122"/>
                <a:ea typeface="黑体" pitchFamily="49" charset="-122"/>
              </a:rPr>
              <a:t>1-2</a:t>
            </a:r>
            <a:r>
              <a:rPr lang="zh-CN" altLang="en-US" sz="2800" b="0" dirty="0">
                <a:effectLst>
                  <a:outerShdw blurRad="38100" dist="38100" dir="2700000" algn="tl">
                    <a:srgbClr val="C0C0C0"/>
                  </a:outerShdw>
                </a:effectLst>
                <a:latin typeface="黑体" pitchFamily="49" charset="-122"/>
                <a:ea typeface="黑体" pitchFamily="49" charset="-122"/>
              </a:rPr>
              <a:t>星期</a:t>
            </a:r>
            <a:r>
              <a:rPr lang="en-US" altLang="zh-CN" sz="2800" b="0" dirty="0">
                <a:effectLst>
                  <a:outerShdw blurRad="38100" dist="38100" dir="2700000" algn="tl">
                    <a:srgbClr val="C0C0C0"/>
                  </a:outerShdw>
                </a:effectLst>
                <a:latin typeface="黑体" pitchFamily="49" charset="-122"/>
                <a:ea typeface="黑体" pitchFamily="49" charset="-122"/>
              </a:rPr>
              <a:t>(</a:t>
            </a:r>
            <a:r>
              <a:rPr lang="zh-CN" altLang="en-US" sz="2800" b="0" dirty="0">
                <a:effectLst>
                  <a:outerShdw blurRad="38100" dist="38100" dir="2700000" algn="tl">
                    <a:srgbClr val="C0C0C0"/>
                  </a:outerShdw>
                </a:effectLst>
                <a:latin typeface="黑体" pitchFamily="49" charset="-122"/>
                <a:ea typeface="黑体" pitchFamily="49" charset="-122"/>
              </a:rPr>
              <a:t>需冷藏</a:t>
            </a:r>
            <a:r>
              <a:rPr lang="en-US" altLang="zh-CN" sz="2800" b="0" dirty="0">
                <a:effectLst>
                  <a:outerShdw blurRad="38100" dist="38100" dir="2700000" algn="tl">
                    <a:srgbClr val="C0C0C0"/>
                  </a:outerShdw>
                </a:effectLst>
                <a:latin typeface="黑体" pitchFamily="49" charset="-122"/>
                <a:ea typeface="黑体" pitchFamily="49" charset="-122"/>
              </a:rPr>
              <a:t>)</a:t>
            </a:r>
          </a:p>
          <a:p>
            <a:pPr>
              <a:buFontTx/>
              <a:buNone/>
            </a:pPr>
            <a:r>
              <a:rPr lang="en-US" altLang="zh-CN" sz="2800" b="0" dirty="0">
                <a:effectLst>
                  <a:outerShdw blurRad="38100" dist="38100" dir="2700000" algn="tl">
                    <a:srgbClr val="C0C0C0"/>
                  </a:outerShdw>
                </a:effectLst>
                <a:latin typeface="黑体" pitchFamily="49" charset="-122"/>
                <a:ea typeface="黑体" pitchFamily="49" charset="-122"/>
              </a:rPr>
              <a:t>4. </a:t>
            </a:r>
            <a:r>
              <a:rPr lang="zh-CN" altLang="en-US" sz="2800" b="0" dirty="0">
                <a:effectLst>
                  <a:outerShdw blurRad="38100" dist="38100" dir="2700000" algn="tl">
                    <a:srgbClr val="C0C0C0"/>
                  </a:outerShdw>
                </a:effectLst>
                <a:latin typeface="黑体" pitchFamily="49" charset="-122"/>
                <a:ea typeface="黑体" pitchFamily="49" charset="-122"/>
              </a:rPr>
              <a:t>胰  岛  素 → 四周</a:t>
            </a:r>
            <a:r>
              <a:rPr lang="en-US" altLang="zh-CN" sz="2800" b="0" dirty="0">
                <a:effectLst>
                  <a:outerShdw blurRad="38100" dist="38100" dir="2700000" algn="tl">
                    <a:srgbClr val="C0C0C0"/>
                  </a:outerShdw>
                </a:effectLst>
                <a:latin typeface="黑体" pitchFamily="49" charset="-122"/>
                <a:ea typeface="黑体" pitchFamily="49" charset="-122"/>
              </a:rPr>
              <a:t>(</a:t>
            </a:r>
            <a:r>
              <a:rPr lang="zh-CN" altLang="en-US" sz="2800" b="0" dirty="0">
                <a:effectLst>
                  <a:outerShdw blurRad="38100" dist="38100" dir="2700000" algn="tl">
                    <a:srgbClr val="C0C0C0"/>
                  </a:outerShdw>
                </a:effectLst>
                <a:latin typeface="黑体" pitchFamily="49" charset="-122"/>
                <a:ea typeface="黑体" pitchFamily="49" charset="-122"/>
              </a:rPr>
              <a:t>室温</a:t>
            </a:r>
            <a:r>
              <a:rPr lang="en-US" altLang="zh-CN" sz="2800" b="0" dirty="0">
                <a:effectLst>
                  <a:outerShdw blurRad="38100" dist="38100" dir="2700000" algn="tl">
                    <a:srgbClr val="C0C0C0"/>
                  </a:outerShdw>
                </a:effectLst>
                <a:latin typeface="黑体" pitchFamily="49" charset="-122"/>
                <a:ea typeface="黑体" pitchFamily="49" charset="-122"/>
              </a:rPr>
              <a:t>)</a:t>
            </a:r>
            <a:r>
              <a:rPr lang="zh-CN" altLang="en-US" sz="2800" b="0" dirty="0">
                <a:effectLst>
                  <a:outerShdw blurRad="38100" dist="38100" dir="2700000" algn="tl">
                    <a:srgbClr val="C0C0C0"/>
                  </a:outerShdw>
                </a:effectLst>
                <a:latin typeface="黑体" pitchFamily="49" charset="-122"/>
                <a:ea typeface="黑体" pitchFamily="49" charset="-122"/>
              </a:rPr>
              <a:t>、六周</a:t>
            </a:r>
            <a:r>
              <a:rPr lang="en-US" altLang="zh-CN" sz="2800" b="0" dirty="0">
                <a:effectLst>
                  <a:outerShdw blurRad="38100" dist="38100" dir="2700000" algn="tl">
                    <a:srgbClr val="C0C0C0"/>
                  </a:outerShdw>
                </a:effectLst>
                <a:latin typeface="黑体" pitchFamily="49" charset="-122"/>
                <a:ea typeface="黑体" pitchFamily="49" charset="-122"/>
              </a:rPr>
              <a:t>(</a:t>
            </a:r>
            <a:r>
              <a:rPr lang="zh-CN" altLang="en-US" sz="2800" b="0" dirty="0">
                <a:effectLst>
                  <a:outerShdw blurRad="38100" dist="38100" dir="2700000" algn="tl">
                    <a:srgbClr val="C0C0C0"/>
                  </a:outerShdw>
                </a:effectLst>
                <a:latin typeface="黑体" pitchFamily="49" charset="-122"/>
                <a:ea typeface="黑体" pitchFamily="49" charset="-122"/>
              </a:rPr>
              <a:t>冷藏</a:t>
            </a:r>
            <a:r>
              <a:rPr lang="en-US" altLang="zh-CN" sz="2800" b="0" dirty="0">
                <a:effectLst>
                  <a:outerShdw blurRad="38100" dist="38100" dir="2700000" algn="tl">
                    <a:srgbClr val="C0C0C0"/>
                  </a:outerShdw>
                </a:effectLst>
                <a:latin typeface="黑体" pitchFamily="49" charset="-122"/>
                <a:ea typeface="黑体" pitchFamily="49" charset="-122"/>
              </a:rPr>
              <a:t>)</a:t>
            </a:r>
          </a:p>
          <a:p>
            <a:pPr>
              <a:buFontTx/>
              <a:buNone/>
            </a:pPr>
            <a:r>
              <a:rPr lang="en-US" altLang="zh-CN" sz="2800" b="0" dirty="0">
                <a:solidFill>
                  <a:srgbClr val="CC0099"/>
                </a:solidFill>
                <a:effectLst>
                  <a:outerShdw blurRad="38100" dist="38100" dir="2700000" algn="tl">
                    <a:srgbClr val="C0C0C0"/>
                  </a:outerShdw>
                </a:effectLst>
                <a:latin typeface="黑体" pitchFamily="49" charset="-122"/>
                <a:ea typeface="黑体" pitchFamily="49" charset="-122"/>
              </a:rPr>
              <a:t>5. </a:t>
            </a:r>
            <a:r>
              <a:rPr lang="zh-CN" altLang="en-US" sz="2800" b="0" dirty="0">
                <a:solidFill>
                  <a:srgbClr val="CC0099"/>
                </a:solidFill>
                <a:effectLst>
                  <a:outerShdw blurRad="38100" dist="38100" dir="2700000" algn="tl">
                    <a:srgbClr val="C0C0C0"/>
                  </a:outerShdw>
                </a:effectLst>
                <a:latin typeface="黑体" pitchFamily="49" charset="-122"/>
                <a:ea typeface="黑体" pitchFamily="49" charset="-122"/>
              </a:rPr>
              <a:t>硝化甘油片 → </a:t>
            </a:r>
            <a:r>
              <a:rPr lang="en-US" altLang="zh-CN" sz="2800" b="0" dirty="0">
                <a:solidFill>
                  <a:srgbClr val="CC0099"/>
                </a:solidFill>
                <a:effectLst>
                  <a:outerShdw blurRad="38100" dist="38100" dir="2700000" algn="tl">
                    <a:srgbClr val="C0C0C0"/>
                  </a:outerShdw>
                </a:effectLst>
                <a:latin typeface="黑体" pitchFamily="49" charset="-122"/>
                <a:ea typeface="黑体" pitchFamily="49" charset="-122"/>
              </a:rPr>
              <a:t>3</a:t>
            </a:r>
            <a:r>
              <a:rPr lang="zh-CN" altLang="en-US" sz="2800" b="0" dirty="0">
                <a:solidFill>
                  <a:srgbClr val="CC0099"/>
                </a:solidFill>
                <a:effectLst>
                  <a:outerShdw blurRad="38100" dist="38100" dir="2700000" algn="tl">
                    <a:srgbClr val="C0C0C0"/>
                  </a:outerShdw>
                </a:effectLst>
                <a:latin typeface="黑体" pitchFamily="49" charset="-122"/>
                <a:ea typeface="黑体" pitchFamily="49" charset="-122"/>
              </a:rPr>
              <a:t>个月</a:t>
            </a:r>
          </a:p>
          <a:p>
            <a:pPr>
              <a:buFontTx/>
              <a:buNone/>
            </a:pPr>
            <a:r>
              <a:rPr lang="en-US" altLang="zh-CN" sz="2800" b="0" u="sng" dirty="0">
                <a:effectLst>
                  <a:outerShdw blurRad="38100" dist="38100" dir="2700000" algn="tl">
                    <a:srgbClr val="C0C0C0"/>
                  </a:outerShdw>
                </a:effectLst>
                <a:latin typeface="黑体" pitchFamily="49" charset="-122"/>
                <a:ea typeface="黑体" pitchFamily="49" charset="-122"/>
              </a:rPr>
              <a:t>6</a:t>
            </a:r>
            <a:r>
              <a:rPr lang="en-US" altLang="zh-CN" sz="2800" b="0" dirty="0">
                <a:effectLst>
                  <a:outerShdw blurRad="38100" dist="38100" dir="2700000" algn="tl">
                    <a:srgbClr val="C0C0C0"/>
                  </a:outerShdw>
                </a:effectLst>
                <a:latin typeface="黑体" pitchFamily="49" charset="-122"/>
                <a:ea typeface="黑体" pitchFamily="49" charset="-122"/>
              </a:rPr>
              <a:t>. </a:t>
            </a:r>
            <a:r>
              <a:rPr lang="zh-CN" altLang="en-US" sz="2800" b="0" dirty="0" smtClean="0">
                <a:effectLst>
                  <a:outerShdw blurRad="38100" dist="38100" dir="2700000" algn="tl">
                    <a:srgbClr val="C0C0C0"/>
                  </a:outerShdw>
                </a:effectLst>
                <a:latin typeface="黑体" pitchFamily="49" charset="-122"/>
                <a:ea typeface="黑体" pitchFamily="49" charset="-122"/>
              </a:rPr>
              <a:t>外用药膏 </a:t>
            </a:r>
            <a:r>
              <a:rPr lang="zh-CN" altLang="en-US" sz="2800" b="0" dirty="0">
                <a:effectLst>
                  <a:outerShdw blurRad="38100" dist="38100" dir="2700000" algn="tl">
                    <a:srgbClr val="C0C0C0"/>
                  </a:outerShdw>
                </a:effectLst>
                <a:latin typeface="黑体" pitchFamily="49" charset="-122"/>
                <a:ea typeface="黑体" pitchFamily="49" charset="-122"/>
              </a:rPr>
              <a:t>→ 变硬、液化、变色即可丢弃</a:t>
            </a:r>
          </a:p>
          <a:p>
            <a:pPr>
              <a:buFontTx/>
              <a:buNone/>
            </a:pPr>
            <a:r>
              <a:rPr lang="en-US" altLang="zh-CN" sz="2800" b="0" dirty="0">
                <a:effectLst>
                  <a:outerShdw blurRad="38100" dist="38100" dir="2700000" algn="tl">
                    <a:srgbClr val="C0C0C0"/>
                  </a:outerShdw>
                </a:effectLst>
                <a:latin typeface="黑体" pitchFamily="49" charset="-122"/>
                <a:ea typeface="黑体" pitchFamily="49" charset="-122"/>
              </a:rPr>
              <a:t>7. </a:t>
            </a:r>
            <a:r>
              <a:rPr lang="zh-CN" altLang="en-US" sz="2800" b="0" dirty="0" smtClean="0">
                <a:effectLst>
                  <a:outerShdw blurRad="38100" dist="38100" dir="2700000" algn="tl">
                    <a:srgbClr val="C0C0C0"/>
                  </a:outerShdw>
                </a:effectLst>
                <a:latin typeface="黑体" pitchFamily="49" charset="-122"/>
                <a:ea typeface="黑体" pitchFamily="49" charset="-122"/>
              </a:rPr>
              <a:t>眼药水 </a:t>
            </a:r>
            <a:r>
              <a:rPr lang="zh-CN" altLang="en-US" sz="2800" b="0" dirty="0">
                <a:effectLst>
                  <a:outerShdw blurRad="38100" dist="38100" dir="2700000" algn="tl">
                    <a:srgbClr val="C0C0C0"/>
                  </a:outerShdw>
                </a:effectLst>
                <a:latin typeface="黑体" pitchFamily="49" charset="-122"/>
                <a:ea typeface="黑体" pitchFamily="49" charset="-122"/>
              </a:rPr>
              <a:t>→ </a:t>
            </a:r>
            <a:r>
              <a:rPr lang="en-US" altLang="zh-CN" sz="2800" b="0" dirty="0">
                <a:effectLst>
                  <a:outerShdw blurRad="38100" dist="38100" dir="2700000" algn="tl">
                    <a:srgbClr val="C0C0C0"/>
                  </a:outerShdw>
                </a:effectLst>
                <a:latin typeface="黑体" pitchFamily="49" charset="-122"/>
                <a:ea typeface="黑体" pitchFamily="49" charset="-122"/>
              </a:rPr>
              <a:t>1</a:t>
            </a:r>
            <a:r>
              <a:rPr lang="zh-CN" altLang="en-US" sz="2800" b="0" dirty="0">
                <a:effectLst>
                  <a:outerShdw blurRad="38100" dist="38100" dir="2700000" algn="tl">
                    <a:srgbClr val="C0C0C0"/>
                  </a:outerShdw>
                </a:effectLst>
                <a:latin typeface="黑体" pitchFamily="49" charset="-122"/>
                <a:ea typeface="黑体" pitchFamily="49" charset="-122"/>
              </a:rPr>
              <a:t>个月</a:t>
            </a:r>
            <a:endParaRPr lang="zh-CN" altLang="en-US" sz="2800" b="0" noProof="1">
              <a:effectLst>
                <a:outerShdw blurRad="38100" dist="38100" dir="2700000" algn="tl">
                  <a:srgbClr val="C0C0C0"/>
                </a:outerShdw>
              </a:effectLst>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684213" y="188913"/>
            <a:ext cx="7772400" cy="1143000"/>
          </a:xfrm>
        </p:spPr>
        <p:txBody>
          <a:bodyPr/>
          <a:lstStyle/>
          <a:p>
            <a:r>
              <a:rPr lang="zh-CN" altLang="en-US" sz="4000" dirty="0">
                <a:solidFill>
                  <a:srgbClr val="CC3300"/>
                </a:solidFill>
                <a:effectLst>
                  <a:outerShdw blurRad="38100" dist="38100" dir="2700000" algn="tl">
                    <a:srgbClr val="C0C0C0"/>
                  </a:outerShdw>
                </a:effectLst>
                <a:ea typeface="隶书" pitchFamily="49" charset="-122"/>
              </a:rPr>
              <a:t>用药误区</a:t>
            </a:r>
          </a:p>
        </p:txBody>
      </p:sp>
      <p:sp>
        <p:nvSpPr>
          <p:cNvPr id="292867" name="Rectangle 3"/>
          <p:cNvSpPr>
            <a:spLocks noGrp="1" noChangeArrowheads="1"/>
          </p:cNvSpPr>
          <p:nvPr>
            <p:ph type="body" idx="1"/>
          </p:nvPr>
        </p:nvSpPr>
        <p:spPr>
          <a:xfrm>
            <a:off x="1476375" y="1341438"/>
            <a:ext cx="6624638" cy="5184775"/>
          </a:xfrm>
        </p:spPr>
        <p:txBody>
          <a:bodyPr/>
          <a:lstStyle/>
          <a:p>
            <a:pPr>
              <a:lnSpc>
                <a:spcPct val="110000"/>
              </a:lnSpc>
            </a:pPr>
            <a:r>
              <a:rPr lang="zh-CN" altLang="zh-CN" b="0" dirty="0">
                <a:effectLst>
                  <a:outerShdw blurRad="38100" dist="38100" dir="2700000" algn="tl">
                    <a:srgbClr val="C0C0C0"/>
                  </a:outerShdw>
                </a:effectLst>
                <a:latin typeface="黑体" pitchFamily="49" charset="-122"/>
                <a:ea typeface="黑体" pitchFamily="49" charset="-122"/>
              </a:rPr>
              <a:t>中药，有病治病没病补身</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药品会伤胃，最好合并胃药吃</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药品最好都在饭后吃</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病症消失了就可以不吃药</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把药品磨粉吃，效果快又好</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生病打针效果快又好</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中西药并服可以有互补作用</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介绍 “好药” 给好朋友</a:t>
            </a:r>
            <a:r>
              <a:rPr lang="en-US" altLang="zh-CN" b="0" dirty="0">
                <a:effectLst>
                  <a:outerShdw blurRad="38100" dist="38100" dir="2700000" algn="tl">
                    <a:srgbClr val="C0C0C0"/>
                  </a:outerShdw>
                </a:effectLst>
                <a:latin typeface="黑体" pitchFamily="49" charset="-122"/>
                <a:ea typeface="黑体" pitchFamily="49" charset="-122"/>
              </a:rPr>
              <a:t>?</a:t>
            </a:r>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412777"/>
            <a:ext cx="7931224" cy="4680520"/>
          </a:xfrm>
        </p:spPr>
        <p:txBody>
          <a:bodyPr>
            <a:normAutofit fontScale="85000" lnSpcReduction="20000"/>
          </a:bodyPr>
          <a:lstStyle/>
          <a:p>
            <a:pPr>
              <a:buNone/>
            </a:pPr>
            <a:endParaRPr lang="zh-CN" altLang="en-US" dirty="0" smtClean="0"/>
          </a:p>
          <a:p>
            <a:r>
              <a:rPr lang="zh-CN" altLang="en-US" dirty="0" smtClean="0"/>
              <a:t>服药之后不能马上睡。服完药马上就睡觉，特别是饮水量少的时候，往往会使药物粘在食管上而不易进入胃中。有些药物腐蚀性较强，在食道溶解后，会腐蚀食道粘膜，导致食道溃疡。</a:t>
            </a:r>
          </a:p>
          <a:p>
            <a:r>
              <a:rPr lang="zh-CN" altLang="en-US" dirty="0" smtClean="0"/>
              <a:t>服药之后不能马上运动。因为药物服用后一般需要</a:t>
            </a:r>
            <a:r>
              <a:rPr lang="en-US" altLang="zh-CN" dirty="0" smtClean="0"/>
              <a:t>30</a:t>
            </a:r>
            <a:r>
              <a:rPr lang="zh-CN" altLang="en-US" dirty="0" smtClean="0"/>
              <a:t>－</a:t>
            </a:r>
            <a:r>
              <a:rPr lang="en-US" altLang="zh-CN" dirty="0" smtClean="0"/>
              <a:t>60</a:t>
            </a:r>
            <a:r>
              <a:rPr lang="zh-CN" altLang="en-US" dirty="0" smtClean="0"/>
              <a:t>分钟才能被肠胃溶解吸收、发挥作用。</a:t>
            </a:r>
            <a:endParaRPr lang="en-US" altLang="zh-CN" dirty="0" smtClean="0"/>
          </a:p>
          <a:p>
            <a:r>
              <a:rPr lang="zh-CN" altLang="en-US" dirty="0" smtClean="0"/>
              <a:t>服药前后少食水果。蔬菜和水果中含有一些化合物和生物酶，这些物质可以和药物发生化学反应，使药物作用发生改变。</a:t>
            </a:r>
            <a:endParaRPr lang="en-US" altLang="zh-CN" dirty="0" smtClean="0"/>
          </a:p>
          <a:p>
            <a:r>
              <a:rPr lang="zh-CN" altLang="en-US" dirty="0" smtClean="0"/>
              <a:t>用药不吃醋。服用某些药物时必须禁忌食醋。</a:t>
            </a:r>
            <a:endParaRPr lang="en-US" altLang="zh-CN" dirty="0" smtClean="0"/>
          </a:p>
          <a:p>
            <a:r>
              <a:rPr lang="zh-CN" altLang="en-US" dirty="0" smtClean="0"/>
              <a:t> </a:t>
            </a:r>
            <a:r>
              <a:rPr lang="en-US" altLang="zh-CN" dirty="0" smtClean="0"/>
              <a:t> </a:t>
            </a:r>
            <a:r>
              <a:rPr lang="zh-CN" altLang="en-US" dirty="0" smtClean="0"/>
              <a:t>服药勿饮酒。乙醇可与多种药物发生反应，会降低药效或增加药物的毒副作用。服药时一定不能用酒来送服药物，在服药前后也不能饮酒。 </a:t>
            </a:r>
            <a:endParaRPr lang="zh-CN" altLang="en-US" dirty="0"/>
          </a:p>
        </p:txBody>
      </p:sp>
      <p:sp>
        <p:nvSpPr>
          <p:cNvPr id="2" name="标题 1"/>
          <p:cNvSpPr>
            <a:spLocks noGrp="1"/>
          </p:cNvSpPr>
          <p:nvPr>
            <p:ph type="title"/>
          </p:nvPr>
        </p:nvSpPr>
        <p:spPr>
          <a:xfrm>
            <a:off x="1071538" y="357166"/>
            <a:ext cx="6092750" cy="864096"/>
          </a:xfrm>
        </p:spPr>
        <p:txBody>
          <a:bodyPr/>
          <a:lstStyle/>
          <a:p>
            <a:r>
              <a:rPr lang="zh-CN" altLang="en-US" sz="4000" dirty="0" smtClean="0">
                <a:solidFill>
                  <a:srgbClr val="CC3300"/>
                </a:solidFill>
                <a:effectLst>
                  <a:outerShdw blurRad="38100" dist="38100" dir="2700000" algn="tl">
                    <a:srgbClr val="C0C0C0"/>
                  </a:outerShdw>
                </a:effectLst>
                <a:ea typeface="隶书" pitchFamily="49" charset="-122"/>
              </a:rPr>
              <a:t>服药前后需要注意什么</a:t>
            </a:r>
            <a:endParaRPr lang="zh-CN" altLang="en-US" sz="4000" dirty="0">
              <a:solidFill>
                <a:srgbClr val="CC3300"/>
              </a:solidFill>
              <a:effectLst>
                <a:outerShdw blurRad="38100" dist="38100" dir="2700000" algn="tl">
                  <a:srgbClr val="C0C0C0"/>
                </a:outerShdw>
              </a:effectLst>
              <a:ea typeface="隶书" pitchFamily="49" charset="-122"/>
            </a:endParaRP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zh-CN" altLang="en-US" dirty="0" smtClean="0"/>
              <a:t> 许多药物的疗效与用药时间密切相关。选择最佳服药时间，能够达到最佳疗效。  </a:t>
            </a:r>
          </a:p>
          <a:p>
            <a:r>
              <a:rPr lang="zh-CN" altLang="en-US" dirty="0" smtClean="0"/>
              <a:t>铁剂：贫血患者补充铁剂，如果晚上</a:t>
            </a:r>
            <a:r>
              <a:rPr lang="en-US" altLang="zh-CN" dirty="0" smtClean="0"/>
              <a:t>7</a:t>
            </a:r>
            <a:r>
              <a:rPr lang="zh-CN" altLang="en-US" dirty="0" smtClean="0"/>
              <a:t>点服用，比早上服用在血中的浓度增加</a:t>
            </a:r>
            <a:r>
              <a:rPr lang="en-US" altLang="zh-CN" dirty="0" smtClean="0"/>
              <a:t>4</a:t>
            </a:r>
            <a:r>
              <a:rPr lang="zh-CN" altLang="en-US" dirty="0" smtClean="0"/>
              <a:t>倍，疗效最好。  </a:t>
            </a:r>
          </a:p>
          <a:p>
            <a:r>
              <a:rPr lang="zh-CN" altLang="en-US" dirty="0" smtClean="0"/>
              <a:t>钙剂：人体的血钙水平在午夜至清晨最低。故临睡前服用补钙药可使钙得到充分的吸收和利用。  </a:t>
            </a:r>
          </a:p>
          <a:p>
            <a:r>
              <a:rPr lang="zh-CN" altLang="en-US" dirty="0" smtClean="0"/>
              <a:t>降血压药物：根据人体生物钟的节律，服降血压药</a:t>
            </a:r>
            <a:r>
              <a:rPr lang="en-US" altLang="zh-CN" dirty="0" smtClean="0"/>
              <a:t>1</a:t>
            </a:r>
            <a:r>
              <a:rPr lang="zh-CN" altLang="en-US" dirty="0" smtClean="0"/>
              <a:t>－</a:t>
            </a:r>
            <a:r>
              <a:rPr lang="en-US" altLang="zh-CN" dirty="0" smtClean="0"/>
              <a:t>3</a:t>
            </a:r>
            <a:r>
              <a:rPr lang="zh-CN" altLang="en-US" dirty="0" smtClean="0"/>
              <a:t>次，宜分别于早上</a:t>
            </a:r>
            <a:r>
              <a:rPr lang="en-US" altLang="zh-CN" dirty="0" smtClean="0"/>
              <a:t>7</a:t>
            </a:r>
            <a:r>
              <a:rPr lang="zh-CN" altLang="en-US" dirty="0" smtClean="0"/>
              <a:t>时、下午</a:t>
            </a:r>
            <a:r>
              <a:rPr lang="en-US" altLang="zh-CN" dirty="0" smtClean="0"/>
              <a:t>3</a:t>
            </a:r>
            <a:r>
              <a:rPr lang="zh-CN" altLang="en-US" dirty="0" smtClean="0"/>
              <a:t>时和晚上</a:t>
            </a:r>
            <a:r>
              <a:rPr lang="en-US" altLang="zh-CN" dirty="0" smtClean="0"/>
              <a:t>7</a:t>
            </a:r>
            <a:r>
              <a:rPr lang="zh-CN" altLang="en-US" dirty="0" smtClean="0"/>
              <a:t>时服用，早晚两次用药量要适当少些。晚上临睡前不宜服用降压药，以防血压过低和心动过缓，导致脑血栓形成。  </a:t>
            </a:r>
          </a:p>
          <a:p>
            <a:endParaRPr lang="zh-CN" altLang="en-US" dirty="0"/>
          </a:p>
        </p:txBody>
      </p:sp>
      <p:sp>
        <p:nvSpPr>
          <p:cNvPr id="2" name="标题 1"/>
          <p:cNvSpPr>
            <a:spLocks noGrp="1"/>
          </p:cNvSpPr>
          <p:nvPr>
            <p:ph type="title"/>
          </p:nvPr>
        </p:nvSpPr>
        <p:spPr>
          <a:xfrm>
            <a:off x="1187624" y="188640"/>
            <a:ext cx="6059016" cy="864096"/>
          </a:xfrm>
        </p:spPr>
        <p:txBody>
          <a:bodyPr/>
          <a:lstStyle/>
          <a:p>
            <a:r>
              <a:rPr lang="zh-CN" altLang="en-US" sz="4000" dirty="0" smtClean="0">
                <a:solidFill>
                  <a:srgbClr val="CC3300"/>
                </a:solidFill>
                <a:effectLst>
                  <a:outerShdw blurRad="38100" dist="38100" dir="2700000" algn="tl">
                    <a:srgbClr val="C0C0C0"/>
                  </a:outerShdw>
                </a:effectLst>
                <a:ea typeface="隶书" pitchFamily="49" charset="-122"/>
              </a:rPr>
              <a:t>何时服药最佳</a:t>
            </a:r>
            <a:endParaRPr lang="zh-CN" altLang="en-US" sz="4000" dirty="0">
              <a:solidFill>
                <a:srgbClr val="CC3300"/>
              </a:solidFill>
              <a:effectLst>
                <a:outerShdw blurRad="38100" dist="38100" dir="2700000" algn="tl">
                  <a:srgbClr val="C0C0C0"/>
                </a:outerShdw>
              </a:effectLst>
              <a:ea typeface="隶书" pitchFamily="49" charset="-122"/>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Freeform 3"/>
          <p:cNvSpPr>
            <a:spLocks/>
          </p:cNvSpPr>
          <p:nvPr/>
        </p:nvSpPr>
        <p:spPr bwMode="gray">
          <a:xfrm>
            <a:off x="5073650" y="1219200"/>
            <a:ext cx="146685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09900">
                  <a:gamma/>
                  <a:tint val="90980"/>
                  <a:invGamma/>
                  <a:alpha val="32001"/>
                </a:srgbClr>
              </a:gs>
              <a:gs pos="100000">
                <a:srgbClr val="009900"/>
              </a:gs>
            </a:gsLst>
            <a:lin ang="0" scaled="1"/>
          </a:gradFill>
          <a:ln w="12700">
            <a:noFill/>
            <a:prstDash val="solid"/>
            <a:round/>
            <a:headEnd/>
            <a:tailEnd/>
          </a:ln>
        </p:spPr>
        <p:txBody>
          <a:bodyPr/>
          <a:lstStyle/>
          <a:p>
            <a:endParaRPr lang="zh-CN" altLang="en-US"/>
          </a:p>
        </p:txBody>
      </p:sp>
      <p:sp>
        <p:nvSpPr>
          <p:cNvPr id="336900" name="AutoShape 4"/>
          <p:cNvSpPr>
            <a:spLocks noChangeArrowheads="1"/>
          </p:cNvSpPr>
          <p:nvPr/>
        </p:nvSpPr>
        <p:spPr bwMode="auto">
          <a:xfrm>
            <a:off x="3424238" y="2652713"/>
            <a:ext cx="2295525" cy="3155950"/>
          </a:xfrm>
          <a:prstGeom prst="roundRect">
            <a:avLst>
              <a:gd name="adj" fmla="val 4690"/>
            </a:avLst>
          </a:prstGeom>
          <a:noFill/>
          <a:ln w="57150">
            <a:solidFill>
              <a:srgbClr val="009900"/>
            </a:solidFill>
            <a:round/>
            <a:headEnd/>
            <a:tailEnd/>
          </a:ln>
          <a:effectLst/>
        </p:spPr>
        <p:txBody>
          <a:bodyPr wrap="none" anchor="ctr"/>
          <a:lstStyle/>
          <a:p>
            <a:endParaRPr lang="zh-CN" altLang="en-US"/>
          </a:p>
        </p:txBody>
      </p:sp>
      <p:sp>
        <p:nvSpPr>
          <p:cNvPr id="336901" name="AutoShape 5"/>
          <p:cNvSpPr>
            <a:spLocks noChangeArrowheads="1"/>
          </p:cNvSpPr>
          <p:nvPr/>
        </p:nvSpPr>
        <p:spPr bwMode="gray">
          <a:xfrm>
            <a:off x="3657600" y="2514600"/>
            <a:ext cx="1863725" cy="287338"/>
          </a:xfrm>
          <a:prstGeom prst="roundRect">
            <a:avLst>
              <a:gd name="adj" fmla="val 50000"/>
            </a:avLst>
          </a:prstGeom>
          <a:gradFill rotWithShape="1">
            <a:gsLst>
              <a:gs pos="0">
                <a:srgbClr val="33CC33"/>
              </a:gs>
              <a:gs pos="100000">
                <a:srgbClr val="33CC33">
                  <a:gamma/>
                  <a:shade val="46275"/>
                  <a:invGamma/>
                </a:srgbClr>
              </a:gs>
            </a:gsLst>
            <a:lin ang="5400000" scaled="1"/>
          </a:gradFill>
          <a:ln w="9525">
            <a:noFill/>
            <a:round/>
            <a:headEnd/>
            <a:tailEnd/>
          </a:ln>
          <a:effectLst/>
        </p:spPr>
        <p:txBody>
          <a:bodyPr wrap="none" anchor="ctr"/>
          <a:lstStyle/>
          <a:p>
            <a:endParaRPr lang="zh-CN" altLang="en-US"/>
          </a:p>
        </p:txBody>
      </p:sp>
      <p:sp>
        <p:nvSpPr>
          <p:cNvPr id="336902" name="AutoShape 6"/>
          <p:cNvSpPr>
            <a:spLocks noChangeArrowheads="1"/>
          </p:cNvSpPr>
          <p:nvPr/>
        </p:nvSpPr>
        <p:spPr bwMode="auto">
          <a:xfrm flipH="1">
            <a:off x="5334000" y="2590800"/>
            <a:ext cx="73025" cy="144463"/>
          </a:xfrm>
          <a:prstGeom prst="octagon">
            <a:avLst>
              <a:gd name="adj" fmla="val 29287"/>
            </a:avLst>
          </a:prstGeom>
          <a:solidFill>
            <a:srgbClr val="FFFF99"/>
          </a:solidFill>
          <a:ln w="9525">
            <a:noFill/>
            <a:miter lim="800000"/>
            <a:headEnd/>
            <a:tailEnd/>
          </a:ln>
          <a:effectLst/>
        </p:spPr>
        <p:txBody>
          <a:bodyPr wrap="none" anchor="ctr"/>
          <a:lstStyle/>
          <a:p>
            <a:endParaRPr lang="zh-CN" altLang="en-US"/>
          </a:p>
        </p:txBody>
      </p:sp>
      <p:sp>
        <p:nvSpPr>
          <p:cNvPr id="336903" name="AutoShape 7"/>
          <p:cNvSpPr>
            <a:spLocks noChangeArrowheads="1"/>
          </p:cNvSpPr>
          <p:nvPr/>
        </p:nvSpPr>
        <p:spPr bwMode="auto">
          <a:xfrm flipH="1">
            <a:off x="3743325" y="2581275"/>
            <a:ext cx="71438" cy="144463"/>
          </a:xfrm>
          <a:prstGeom prst="octagon">
            <a:avLst>
              <a:gd name="adj" fmla="val 29287"/>
            </a:avLst>
          </a:prstGeom>
          <a:solidFill>
            <a:srgbClr val="FFFF99"/>
          </a:solidFill>
          <a:ln w="9525">
            <a:noFill/>
            <a:miter lim="800000"/>
            <a:headEnd/>
            <a:tailEnd/>
          </a:ln>
          <a:effectLst/>
        </p:spPr>
        <p:txBody>
          <a:bodyPr wrap="none" anchor="ctr"/>
          <a:lstStyle/>
          <a:p>
            <a:endParaRPr lang="zh-CN" altLang="en-US"/>
          </a:p>
        </p:txBody>
      </p:sp>
      <p:sp>
        <p:nvSpPr>
          <p:cNvPr id="336904" name="AutoShape 8"/>
          <p:cNvSpPr>
            <a:spLocks noChangeArrowheads="1"/>
          </p:cNvSpPr>
          <p:nvPr/>
        </p:nvSpPr>
        <p:spPr bwMode="auto">
          <a:xfrm>
            <a:off x="5934075" y="2151063"/>
            <a:ext cx="2295525" cy="3155950"/>
          </a:xfrm>
          <a:prstGeom prst="roundRect">
            <a:avLst>
              <a:gd name="adj" fmla="val 4690"/>
            </a:avLst>
          </a:prstGeom>
          <a:noFill/>
          <a:ln w="57150">
            <a:solidFill>
              <a:srgbClr val="4B71DD"/>
            </a:solidFill>
            <a:round/>
            <a:headEnd/>
            <a:tailEnd/>
          </a:ln>
          <a:effectLst/>
        </p:spPr>
        <p:txBody>
          <a:bodyPr wrap="none" anchor="ctr"/>
          <a:lstStyle/>
          <a:p>
            <a:endParaRPr lang="zh-CN" altLang="en-US"/>
          </a:p>
        </p:txBody>
      </p:sp>
      <p:sp>
        <p:nvSpPr>
          <p:cNvPr id="336905" name="AutoShape 9"/>
          <p:cNvSpPr>
            <a:spLocks noChangeArrowheads="1"/>
          </p:cNvSpPr>
          <p:nvPr/>
        </p:nvSpPr>
        <p:spPr bwMode="gray">
          <a:xfrm>
            <a:off x="6149975" y="2008188"/>
            <a:ext cx="1863725" cy="287337"/>
          </a:xfrm>
          <a:prstGeom prst="roundRect">
            <a:avLst>
              <a:gd name="adj" fmla="val 50000"/>
            </a:avLst>
          </a:prstGeom>
          <a:gradFill rotWithShape="1">
            <a:gsLst>
              <a:gs pos="0">
                <a:srgbClr val="6D8CE5"/>
              </a:gs>
              <a:gs pos="100000">
                <a:srgbClr val="6D8CE5">
                  <a:gamma/>
                  <a:shade val="46275"/>
                  <a:invGamma/>
                </a:srgbClr>
              </a:gs>
            </a:gsLst>
            <a:lin ang="5400000" scaled="1"/>
          </a:gradFill>
          <a:ln w="9525">
            <a:noFill/>
            <a:round/>
            <a:headEnd/>
            <a:tailEnd/>
          </a:ln>
          <a:effectLst/>
        </p:spPr>
        <p:txBody>
          <a:bodyPr wrap="none" anchor="ctr"/>
          <a:lstStyle/>
          <a:p>
            <a:endParaRPr lang="zh-CN" altLang="en-US"/>
          </a:p>
        </p:txBody>
      </p:sp>
      <p:sp>
        <p:nvSpPr>
          <p:cNvPr id="336906" name="AutoShape 10"/>
          <p:cNvSpPr>
            <a:spLocks noChangeArrowheads="1"/>
          </p:cNvSpPr>
          <p:nvPr/>
        </p:nvSpPr>
        <p:spPr bwMode="auto">
          <a:xfrm flipH="1">
            <a:off x="7835900" y="2079625"/>
            <a:ext cx="71438" cy="142875"/>
          </a:xfrm>
          <a:prstGeom prst="octagon">
            <a:avLst>
              <a:gd name="adj" fmla="val 29287"/>
            </a:avLst>
          </a:prstGeom>
          <a:solidFill>
            <a:srgbClr val="6FC5E3"/>
          </a:solidFill>
          <a:ln w="9525">
            <a:noFill/>
            <a:miter lim="800000"/>
            <a:headEnd/>
            <a:tailEnd/>
          </a:ln>
          <a:effectLst/>
        </p:spPr>
        <p:txBody>
          <a:bodyPr wrap="none" anchor="ctr"/>
          <a:lstStyle/>
          <a:p>
            <a:endParaRPr lang="zh-CN" altLang="en-US"/>
          </a:p>
        </p:txBody>
      </p:sp>
      <p:sp>
        <p:nvSpPr>
          <p:cNvPr id="336907" name="AutoShape 11"/>
          <p:cNvSpPr>
            <a:spLocks noChangeArrowheads="1"/>
          </p:cNvSpPr>
          <p:nvPr/>
        </p:nvSpPr>
        <p:spPr bwMode="auto">
          <a:xfrm flipH="1">
            <a:off x="6253163" y="2079625"/>
            <a:ext cx="71437" cy="142875"/>
          </a:xfrm>
          <a:prstGeom prst="octagon">
            <a:avLst>
              <a:gd name="adj" fmla="val 29287"/>
            </a:avLst>
          </a:prstGeom>
          <a:solidFill>
            <a:srgbClr val="6FC5E3"/>
          </a:solidFill>
          <a:ln w="9525">
            <a:noFill/>
            <a:miter lim="800000"/>
            <a:headEnd/>
            <a:tailEnd/>
          </a:ln>
          <a:effectLst/>
        </p:spPr>
        <p:txBody>
          <a:bodyPr wrap="none" anchor="ctr"/>
          <a:lstStyle/>
          <a:p>
            <a:endParaRPr lang="zh-CN" altLang="en-US"/>
          </a:p>
        </p:txBody>
      </p:sp>
      <p:sp>
        <p:nvSpPr>
          <p:cNvPr id="336908" name="Freeform 12"/>
          <p:cNvSpPr>
            <a:spLocks/>
          </p:cNvSpPr>
          <p:nvPr/>
        </p:nvSpPr>
        <p:spPr bwMode="gray">
          <a:xfrm>
            <a:off x="2492375" y="1720850"/>
            <a:ext cx="1466850"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C823A">
                  <a:gamma/>
                  <a:tint val="90980"/>
                  <a:invGamma/>
                  <a:alpha val="32001"/>
                </a:srgbClr>
              </a:gs>
              <a:gs pos="100000">
                <a:srgbClr val="EC823A"/>
              </a:gs>
            </a:gsLst>
            <a:lin ang="0" scaled="1"/>
          </a:gradFill>
          <a:ln w="12700">
            <a:noFill/>
            <a:prstDash val="solid"/>
            <a:round/>
            <a:headEnd/>
            <a:tailEnd/>
          </a:ln>
        </p:spPr>
        <p:txBody>
          <a:bodyPr/>
          <a:lstStyle/>
          <a:p>
            <a:endParaRPr lang="zh-CN" altLang="en-US"/>
          </a:p>
        </p:txBody>
      </p:sp>
      <p:sp>
        <p:nvSpPr>
          <p:cNvPr id="336909" name="Text Box 13"/>
          <p:cNvSpPr txBox="1">
            <a:spLocks noChangeArrowheads="1"/>
          </p:cNvSpPr>
          <p:nvPr/>
        </p:nvSpPr>
        <p:spPr bwMode="gray">
          <a:xfrm>
            <a:off x="4140200" y="2349500"/>
            <a:ext cx="796925" cy="457200"/>
          </a:xfrm>
          <a:prstGeom prst="rect">
            <a:avLst/>
          </a:prstGeom>
          <a:noFill/>
          <a:ln w="9525" algn="ctr">
            <a:noFill/>
            <a:miter lim="800000"/>
            <a:headEnd/>
            <a:tailEnd/>
          </a:ln>
          <a:effectLst/>
        </p:spPr>
        <p:txBody>
          <a:bodyPr wrap="none">
            <a:spAutoFit/>
          </a:bodyPr>
          <a:lstStyle/>
          <a:p>
            <a:pPr algn="ctr" eaLnBrk="0" hangingPunct="0">
              <a:lnSpc>
                <a:spcPct val="100000"/>
              </a:lnSpc>
              <a:spcBef>
                <a:spcPct val="0"/>
              </a:spcBef>
              <a:buClrTx/>
              <a:buFontTx/>
              <a:buNone/>
            </a:pPr>
            <a:r>
              <a:rPr kumimoji="0" lang="zh-CN" altLang="en-US" sz="2400">
                <a:solidFill>
                  <a:srgbClr val="FFFFFF"/>
                </a:solidFill>
                <a:effectLst>
                  <a:outerShdw blurRad="38100" dist="38100" dir="2700000" algn="tl">
                    <a:srgbClr val="C0C0C0"/>
                  </a:outerShdw>
                </a:effectLst>
                <a:latin typeface="Arial" charset="0"/>
                <a:ea typeface="隶书" pitchFamily="49" charset="-122"/>
              </a:rPr>
              <a:t>基础</a:t>
            </a:r>
          </a:p>
        </p:txBody>
      </p:sp>
      <p:sp>
        <p:nvSpPr>
          <p:cNvPr id="336910" name="Text Box 14"/>
          <p:cNvSpPr txBox="1">
            <a:spLocks noChangeArrowheads="1"/>
          </p:cNvSpPr>
          <p:nvPr/>
        </p:nvSpPr>
        <p:spPr bwMode="gray">
          <a:xfrm>
            <a:off x="6588125" y="1916113"/>
            <a:ext cx="965200" cy="457200"/>
          </a:xfrm>
          <a:prstGeom prst="rect">
            <a:avLst/>
          </a:prstGeom>
          <a:noFill/>
          <a:ln w="9525" algn="ctr">
            <a:noFill/>
            <a:miter lim="800000"/>
            <a:headEnd/>
            <a:tailEnd/>
          </a:ln>
          <a:effectLst/>
        </p:spPr>
        <p:txBody>
          <a:bodyPr wrap="none">
            <a:spAutoFit/>
          </a:bodyPr>
          <a:lstStyle/>
          <a:p>
            <a:pPr algn="ctr" eaLnBrk="0" hangingPunct="0">
              <a:lnSpc>
                <a:spcPct val="100000"/>
              </a:lnSpc>
              <a:spcBef>
                <a:spcPct val="0"/>
              </a:spcBef>
              <a:buClrTx/>
              <a:buFontTx/>
              <a:buNone/>
            </a:pPr>
            <a:r>
              <a:rPr kumimoji="0" lang="zh-CN" altLang="en-US" sz="2400">
                <a:solidFill>
                  <a:srgbClr val="FFFFFF"/>
                </a:solidFill>
                <a:effectLst>
                  <a:outerShdw blurRad="38100" dist="38100" dir="2700000" algn="tl">
                    <a:srgbClr val="C0C0C0"/>
                  </a:outerShdw>
                </a:effectLst>
                <a:latin typeface="Arial" charset="0"/>
                <a:ea typeface="隶书" pitchFamily="49" charset="-122"/>
              </a:rPr>
              <a:t>定  义</a:t>
            </a:r>
          </a:p>
        </p:txBody>
      </p:sp>
      <p:grpSp>
        <p:nvGrpSpPr>
          <p:cNvPr id="2" name="Group 15"/>
          <p:cNvGrpSpPr>
            <a:grpSpLocks/>
          </p:cNvGrpSpPr>
          <p:nvPr/>
        </p:nvGrpSpPr>
        <p:grpSpPr bwMode="auto">
          <a:xfrm>
            <a:off x="914400" y="2771775"/>
            <a:ext cx="2295525" cy="3467100"/>
            <a:chOff x="576" y="1746"/>
            <a:chExt cx="1446" cy="2184"/>
          </a:xfrm>
        </p:grpSpPr>
        <p:sp>
          <p:nvSpPr>
            <p:cNvPr id="336912" name="AutoShape 16"/>
            <p:cNvSpPr>
              <a:spLocks noChangeArrowheads="1"/>
            </p:cNvSpPr>
            <p:nvPr/>
          </p:nvSpPr>
          <p:spPr bwMode="auto">
            <a:xfrm>
              <a:off x="576" y="1942"/>
              <a:ext cx="1446" cy="1988"/>
            </a:xfrm>
            <a:prstGeom prst="roundRect">
              <a:avLst>
                <a:gd name="adj" fmla="val 4690"/>
              </a:avLst>
            </a:prstGeom>
            <a:noFill/>
            <a:ln w="57150">
              <a:solidFill>
                <a:srgbClr val="EC823A"/>
              </a:solidFill>
              <a:round/>
              <a:headEnd/>
              <a:tailEnd/>
            </a:ln>
            <a:effectLst/>
          </p:spPr>
          <p:txBody>
            <a:bodyPr wrap="none" anchor="ctr"/>
            <a:lstStyle/>
            <a:p>
              <a:endParaRPr lang="zh-CN" altLang="en-US"/>
            </a:p>
          </p:txBody>
        </p:sp>
        <p:sp>
          <p:nvSpPr>
            <p:cNvPr id="336913" name="AutoShape 17"/>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6600">
                    <a:gamma/>
                    <a:tint val="57647"/>
                    <a:invGamma/>
                  </a:srgbClr>
                </a:gs>
                <a:gs pos="100000">
                  <a:srgbClr val="FF6600"/>
                </a:gs>
              </a:gsLst>
              <a:lin ang="5400000" scaled="1"/>
            </a:gradFill>
            <a:ln w="9525">
              <a:noFill/>
              <a:round/>
              <a:headEnd/>
              <a:tailEnd/>
            </a:ln>
            <a:effectLst/>
          </p:spPr>
          <p:txBody>
            <a:bodyPr wrap="none" anchor="ctr"/>
            <a:lstStyle/>
            <a:p>
              <a:endParaRPr lang="zh-CN" altLang="en-US"/>
            </a:p>
          </p:txBody>
        </p:sp>
        <p:sp>
          <p:nvSpPr>
            <p:cNvPr id="336914" name="AutoShape 18"/>
            <p:cNvSpPr>
              <a:spLocks noChangeArrowheads="1"/>
            </p:cNvSpPr>
            <p:nvPr/>
          </p:nvSpPr>
          <p:spPr bwMode="auto">
            <a:xfrm flipH="1">
              <a:off x="1773" y="1897"/>
              <a:ext cx="45" cy="91"/>
            </a:xfrm>
            <a:prstGeom prst="octagon">
              <a:avLst>
                <a:gd name="adj" fmla="val 29287"/>
              </a:avLst>
            </a:prstGeom>
            <a:solidFill>
              <a:srgbClr val="FFFF99"/>
            </a:solidFill>
            <a:ln w="9525">
              <a:noFill/>
              <a:miter lim="800000"/>
              <a:headEnd/>
              <a:tailEnd/>
            </a:ln>
            <a:effectLst/>
          </p:spPr>
          <p:txBody>
            <a:bodyPr wrap="none" anchor="ctr"/>
            <a:lstStyle/>
            <a:p>
              <a:endParaRPr lang="zh-CN" altLang="en-US"/>
            </a:p>
          </p:txBody>
        </p:sp>
        <p:sp>
          <p:nvSpPr>
            <p:cNvPr id="336915" name="AutoShape 19"/>
            <p:cNvSpPr>
              <a:spLocks noChangeArrowheads="1"/>
            </p:cNvSpPr>
            <p:nvPr/>
          </p:nvSpPr>
          <p:spPr bwMode="auto">
            <a:xfrm flipH="1">
              <a:off x="776" y="1897"/>
              <a:ext cx="46" cy="91"/>
            </a:xfrm>
            <a:prstGeom prst="octagon">
              <a:avLst>
                <a:gd name="adj" fmla="val 29287"/>
              </a:avLst>
            </a:prstGeom>
            <a:solidFill>
              <a:srgbClr val="FFFF99"/>
            </a:solidFill>
            <a:ln w="9525">
              <a:noFill/>
              <a:miter lim="800000"/>
              <a:headEnd/>
              <a:tailEnd/>
            </a:ln>
            <a:effectLst/>
          </p:spPr>
          <p:txBody>
            <a:bodyPr wrap="none" anchor="ctr"/>
            <a:lstStyle/>
            <a:p>
              <a:endParaRPr lang="zh-CN" altLang="en-US"/>
            </a:p>
          </p:txBody>
        </p:sp>
        <p:sp>
          <p:nvSpPr>
            <p:cNvPr id="336916" name="Text Box 20"/>
            <p:cNvSpPr txBox="1">
              <a:spLocks noChangeArrowheads="1"/>
            </p:cNvSpPr>
            <p:nvPr/>
          </p:nvSpPr>
          <p:spPr bwMode="gray">
            <a:xfrm>
              <a:off x="1043" y="1746"/>
              <a:ext cx="502" cy="288"/>
            </a:xfrm>
            <a:prstGeom prst="rect">
              <a:avLst/>
            </a:prstGeom>
            <a:noFill/>
            <a:ln w="9525" algn="ctr">
              <a:noFill/>
              <a:miter lim="800000"/>
              <a:headEnd/>
              <a:tailEnd/>
            </a:ln>
            <a:effectLst/>
          </p:spPr>
          <p:txBody>
            <a:bodyPr wrap="none">
              <a:spAutoFit/>
            </a:bodyPr>
            <a:lstStyle/>
            <a:p>
              <a:pPr algn="ctr" eaLnBrk="0" hangingPunct="0">
                <a:lnSpc>
                  <a:spcPct val="100000"/>
                </a:lnSpc>
                <a:spcBef>
                  <a:spcPct val="0"/>
                </a:spcBef>
                <a:buClrTx/>
                <a:buFontTx/>
                <a:buNone/>
              </a:pPr>
              <a:r>
                <a:rPr kumimoji="0" lang="zh-CN" altLang="en-US" sz="2400">
                  <a:solidFill>
                    <a:srgbClr val="FFFFFF"/>
                  </a:solidFill>
                  <a:effectLst>
                    <a:outerShdw blurRad="38100" dist="38100" dir="2700000" algn="tl">
                      <a:srgbClr val="C0C0C0"/>
                    </a:outerShdw>
                  </a:effectLst>
                  <a:latin typeface="Arial" charset="0"/>
                  <a:ea typeface="隶书" pitchFamily="49" charset="-122"/>
                </a:rPr>
                <a:t>载体</a:t>
              </a:r>
            </a:p>
          </p:txBody>
        </p:sp>
        <p:sp>
          <p:nvSpPr>
            <p:cNvPr id="336917" name="Text Box 21"/>
            <p:cNvSpPr txBox="1">
              <a:spLocks noChangeArrowheads="1"/>
            </p:cNvSpPr>
            <p:nvPr/>
          </p:nvSpPr>
          <p:spPr bwMode="auto">
            <a:xfrm>
              <a:off x="624" y="2106"/>
              <a:ext cx="1344" cy="231"/>
            </a:xfrm>
            <a:prstGeom prst="rect">
              <a:avLst/>
            </a:prstGeom>
            <a:noFill/>
            <a:ln w="9525" algn="ctr">
              <a:noFill/>
              <a:miter lim="800000"/>
              <a:headEnd/>
              <a:tailEnd/>
            </a:ln>
            <a:effectLst/>
          </p:spPr>
          <p:txBody>
            <a:bodyPr>
              <a:spAutoFit/>
            </a:bodyPr>
            <a:lstStyle/>
            <a:p>
              <a:pPr eaLnBrk="0" hangingPunct="0">
                <a:lnSpc>
                  <a:spcPct val="100000"/>
                </a:lnSpc>
                <a:spcBef>
                  <a:spcPct val="0"/>
                </a:spcBef>
                <a:buClrTx/>
                <a:buFontTx/>
                <a:buNone/>
              </a:pPr>
              <a:endParaRPr kumimoji="0" lang="zh-CN" altLang="zh-CN" sz="1800" b="0">
                <a:solidFill>
                  <a:srgbClr val="000000"/>
                </a:solidFill>
                <a:effectLst/>
                <a:latin typeface="Arial" charset="0"/>
                <a:ea typeface="宋体" pitchFamily="2" charset="-122"/>
              </a:endParaRPr>
            </a:p>
          </p:txBody>
        </p:sp>
      </p:grpSp>
      <p:sp>
        <p:nvSpPr>
          <p:cNvPr id="336918" name="Text Box 22"/>
          <p:cNvSpPr txBox="1">
            <a:spLocks noChangeArrowheads="1"/>
          </p:cNvSpPr>
          <p:nvPr/>
        </p:nvSpPr>
        <p:spPr bwMode="auto">
          <a:xfrm>
            <a:off x="3505200" y="2886075"/>
            <a:ext cx="2219325" cy="2530475"/>
          </a:xfrm>
          <a:prstGeom prst="rect">
            <a:avLst/>
          </a:prstGeom>
          <a:noFill/>
          <a:ln w="9525" algn="ctr">
            <a:noFill/>
            <a:miter lim="800000"/>
            <a:headEnd/>
            <a:tailEnd/>
          </a:ln>
          <a:effectLst/>
        </p:spPr>
        <p:txBody>
          <a:bodyPr>
            <a:spAutoFit/>
          </a:bodyPr>
          <a:lstStyle/>
          <a:p>
            <a:pPr eaLnBrk="0" hangingPunct="0">
              <a:lnSpc>
                <a:spcPct val="200000"/>
              </a:lnSpc>
              <a:spcBef>
                <a:spcPct val="0"/>
              </a:spcBef>
              <a:buClrTx/>
              <a:buFontTx/>
              <a:buNone/>
            </a:pPr>
            <a:r>
              <a:rPr lang="en-US" altLang="zh-CN" sz="2000" dirty="0">
                <a:solidFill>
                  <a:schemeClr val="tx1"/>
                </a:solidFill>
                <a:effectLst/>
                <a:latin typeface="华文中宋" pitchFamily="2" charset="-122"/>
                <a:ea typeface="华文中宋" pitchFamily="2" charset="-122"/>
              </a:rPr>
              <a:t>      </a:t>
            </a:r>
            <a:r>
              <a:rPr lang="zh-CN" altLang="en-US" sz="2000" dirty="0">
                <a:solidFill>
                  <a:schemeClr val="tx1"/>
                </a:solidFill>
                <a:effectLst/>
                <a:latin typeface="华文中宋" pitchFamily="2" charset="-122"/>
                <a:ea typeface="华文中宋" pitchFamily="2" charset="-122"/>
              </a:rPr>
              <a:t>科学先进的医疗保健系统和完善有效地监管体制</a:t>
            </a:r>
            <a:r>
              <a:rPr lang="zh-CN" altLang="en-US" sz="2000" dirty="0" smtClean="0">
                <a:solidFill>
                  <a:schemeClr val="tx1"/>
                </a:solidFill>
                <a:effectLst/>
                <a:latin typeface="华文中宋" pitchFamily="2" charset="-122"/>
                <a:ea typeface="华文中宋" pitchFamily="2" charset="-122"/>
              </a:rPr>
              <a:t>是合理用药</a:t>
            </a:r>
            <a:r>
              <a:rPr lang="zh-CN" altLang="en-US" sz="2000" dirty="0">
                <a:solidFill>
                  <a:schemeClr val="tx1"/>
                </a:solidFill>
                <a:effectLst/>
                <a:latin typeface="华文中宋" pitchFamily="2" charset="-122"/>
                <a:ea typeface="华文中宋" pitchFamily="2" charset="-122"/>
              </a:rPr>
              <a:t>的基础。</a:t>
            </a:r>
          </a:p>
        </p:txBody>
      </p:sp>
      <p:sp>
        <p:nvSpPr>
          <p:cNvPr id="336919" name="Text Box 23"/>
          <p:cNvSpPr txBox="1">
            <a:spLocks noChangeArrowheads="1"/>
          </p:cNvSpPr>
          <p:nvPr/>
        </p:nvSpPr>
        <p:spPr bwMode="auto">
          <a:xfrm>
            <a:off x="6215074" y="2714620"/>
            <a:ext cx="1838348" cy="2415533"/>
          </a:xfrm>
          <a:prstGeom prst="rect">
            <a:avLst/>
          </a:prstGeom>
          <a:noFill/>
          <a:ln w="9525" algn="ctr">
            <a:noFill/>
            <a:miter lim="800000"/>
            <a:headEnd/>
            <a:tailEnd/>
          </a:ln>
          <a:effectLst/>
        </p:spPr>
        <p:txBody>
          <a:bodyPr wrap="square">
            <a:spAutoFit/>
          </a:bodyPr>
          <a:lstStyle/>
          <a:p>
            <a:pPr marL="0" lvl="1" eaLnBrk="0" hangingPunct="0">
              <a:lnSpc>
                <a:spcPct val="130000"/>
              </a:lnSpc>
              <a:spcBef>
                <a:spcPct val="0"/>
              </a:spcBef>
            </a:pPr>
            <a:r>
              <a:rPr lang="zh-CN" altLang="en-US" sz="2000" b="1" dirty="0" smtClean="0"/>
              <a:t>是以医药理论为基础，安全、有效、经济、适当地使用药物。</a:t>
            </a:r>
          </a:p>
          <a:p>
            <a:pPr eaLnBrk="0" hangingPunct="0">
              <a:lnSpc>
                <a:spcPct val="130000"/>
              </a:lnSpc>
              <a:spcBef>
                <a:spcPct val="0"/>
              </a:spcBef>
              <a:buClrTx/>
              <a:buFontTx/>
              <a:buNone/>
            </a:pPr>
            <a:endParaRPr lang="zh-CN" altLang="en-US" sz="1800" b="0" dirty="0">
              <a:solidFill>
                <a:schemeClr val="tx1"/>
              </a:solidFill>
              <a:effectLst/>
            </a:endParaRPr>
          </a:p>
        </p:txBody>
      </p:sp>
      <p:sp>
        <p:nvSpPr>
          <p:cNvPr id="336920" name="Rectangle 24"/>
          <p:cNvSpPr>
            <a:spLocks noChangeArrowheads="1"/>
          </p:cNvSpPr>
          <p:nvPr/>
        </p:nvSpPr>
        <p:spPr bwMode="auto">
          <a:xfrm>
            <a:off x="214282" y="428604"/>
            <a:ext cx="7715304" cy="782637"/>
          </a:xfrm>
          <a:prstGeom prst="rect">
            <a:avLst/>
          </a:prstGeom>
          <a:noFill/>
          <a:ln w="9525">
            <a:noFill/>
            <a:miter lim="800000"/>
            <a:headEnd/>
            <a:tailEnd/>
          </a:ln>
          <a:effectLst/>
        </p:spPr>
        <p:txBody>
          <a:bodyPr anchor="ctr"/>
          <a:lstStyle/>
          <a:p>
            <a:pPr algn="ctr">
              <a:lnSpc>
                <a:spcPct val="100000"/>
              </a:lnSpc>
              <a:spcBef>
                <a:spcPct val="0"/>
              </a:spcBef>
              <a:buClrTx/>
              <a:buFontTx/>
              <a:buNone/>
            </a:pPr>
            <a:r>
              <a:rPr lang="zh-CN" altLang="en-US" sz="4000" b="1" dirty="0" smtClean="0">
                <a:solidFill>
                  <a:schemeClr val="accent2"/>
                </a:solidFill>
                <a:effectLst/>
                <a:latin typeface="Times New Roman" pitchFamily="18" charset="0"/>
              </a:rPr>
              <a:t>合理用药</a:t>
            </a:r>
            <a:r>
              <a:rPr lang="zh-CN" altLang="en-US" sz="4000" b="1" dirty="0" smtClean="0"/>
              <a:t>（</a:t>
            </a:r>
            <a:r>
              <a:rPr lang="en-US" altLang="zh-CN" sz="4000" b="1" dirty="0" smtClean="0"/>
              <a:t>rational drug use)</a:t>
            </a:r>
            <a:endParaRPr lang="zh-CN" altLang="en-US" sz="4000" b="1" dirty="0">
              <a:solidFill>
                <a:schemeClr val="accent2"/>
              </a:solidFill>
              <a:effectLst/>
              <a:latin typeface="Times New Roman" pitchFamily="18" charset="0"/>
            </a:endParaRPr>
          </a:p>
        </p:txBody>
      </p:sp>
      <p:sp>
        <p:nvSpPr>
          <p:cNvPr id="336922" name="Rectangle 26"/>
          <p:cNvSpPr>
            <a:spLocks noChangeArrowheads="1"/>
          </p:cNvSpPr>
          <p:nvPr/>
        </p:nvSpPr>
        <p:spPr bwMode="auto">
          <a:xfrm>
            <a:off x="1187450" y="3500438"/>
            <a:ext cx="1800225" cy="2173287"/>
          </a:xfrm>
          <a:prstGeom prst="rect">
            <a:avLst/>
          </a:prstGeom>
          <a:noFill/>
          <a:ln w="9525" algn="ctr">
            <a:noFill/>
            <a:miter lim="800000"/>
            <a:headEnd/>
            <a:tailEnd/>
          </a:ln>
          <a:effectLst/>
        </p:spPr>
        <p:txBody>
          <a:bodyPr>
            <a:spAutoFit/>
          </a:bodyPr>
          <a:lstStyle/>
          <a:p>
            <a:pPr>
              <a:lnSpc>
                <a:spcPct val="190000"/>
              </a:lnSpc>
              <a:buFontTx/>
              <a:buNone/>
            </a:pPr>
            <a:r>
              <a:rPr lang="zh-CN" altLang="en-US" sz="2400" dirty="0">
                <a:solidFill>
                  <a:schemeClr val="tx1"/>
                </a:solidFill>
                <a:effectLst/>
                <a:latin typeface="华文中宋" pitchFamily="2" charset="-122"/>
                <a:ea typeface="华文中宋" pitchFamily="2" charset="-122"/>
              </a:rPr>
              <a:t>医务人员是</a:t>
            </a:r>
            <a:r>
              <a:rPr lang="zh-CN" altLang="en-US" sz="2400" dirty="0" smtClean="0">
                <a:solidFill>
                  <a:schemeClr val="tx1"/>
                </a:solidFill>
                <a:effectLst/>
                <a:latin typeface="华文中宋" pitchFamily="2" charset="-122"/>
                <a:ea typeface="华文中宋" pitchFamily="2" charset="-122"/>
              </a:rPr>
              <a:t>实现合理用药</a:t>
            </a:r>
            <a:r>
              <a:rPr lang="zh-CN" altLang="en-US" sz="2400" dirty="0">
                <a:solidFill>
                  <a:schemeClr val="tx1"/>
                </a:solidFill>
                <a:effectLst/>
                <a:latin typeface="华文中宋" pitchFamily="2" charset="-122"/>
                <a:ea typeface="华文中宋" pitchFamily="2" charset="-122"/>
              </a:rPr>
              <a:t>的载体。</a:t>
            </a: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600201"/>
            <a:ext cx="7931224" cy="3628999"/>
          </a:xfrm>
        </p:spPr>
        <p:txBody>
          <a:bodyPr/>
          <a:lstStyle/>
          <a:p>
            <a:r>
              <a:rPr lang="zh-CN" altLang="en-US" dirty="0" smtClean="0"/>
              <a:t>关于输液</a:t>
            </a:r>
            <a:endParaRPr lang="en-US" altLang="zh-CN" dirty="0" smtClean="0"/>
          </a:p>
          <a:p>
            <a:pPr lvl="1"/>
            <a:r>
              <a:rPr lang="zh-CN" altLang="en-US" dirty="0" smtClean="0"/>
              <a:t>使用量大</a:t>
            </a:r>
            <a:endParaRPr lang="en-US" altLang="zh-CN" dirty="0" smtClean="0"/>
          </a:p>
          <a:p>
            <a:pPr lvl="1"/>
            <a:r>
              <a:rPr lang="zh-CN" altLang="en-US" dirty="0" smtClean="0"/>
              <a:t>不输液治不了病</a:t>
            </a:r>
            <a:endParaRPr lang="en-US" altLang="zh-CN" dirty="0" smtClean="0"/>
          </a:p>
          <a:p>
            <a:pPr lvl="1"/>
            <a:r>
              <a:rPr lang="zh-CN" altLang="en-US" dirty="0" smtClean="0"/>
              <a:t>输液来得快</a:t>
            </a:r>
            <a:endParaRPr lang="en-US" altLang="zh-CN" dirty="0" smtClean="0"/>
          </a:p>
          <a:p>
            <a:r>
              <a:rPr lang="zh-CN" altLang="en-US" dirty="0" smtClean="0"/>
              <a:t>输液的危害</a:t>
            </a:r>
            <a:endParaRPr lang="en-US" altLang="zh-CN" dirty="0" smtClean="0"/>
          </a:p>
          <a:p>
            <a:pPr lvl="1"/>
            <a:r>
              <a:rPr lang="zh-CN" altLang="en-US" dirty="0" smtClean="0"/>
              <a:t>易将病毒、细菌带入体内</a:t>
            </a:r>
            <a:endParaRPr lang="en-US" altLang="zh-CN" dirty="0" smtClean="0"/>
          </a:p>
          <a:p>
            <a:pPr lvl="1"/>
            <a:r>
              <a:rPr lang="zh-CN" altLang="en-US" dirty="0" smtClean="0"/>
              <a:t>不良反应强烈，易导致不良后果</a:t>
            </a:r>
          </a:p>
          <a:p>
            <a:pPr lvl="2"/>
            <a:endParaRPr lang="en-US" altLang="zh-CN" dirty="0" smtClean="0"/>
          </a:p>
          <a:p>
            <a:pPr lvl="2"/>
            <a:endParaRPr lang="zh-CN" altLang="en-US" dirty="0"/>
          </a:p>
        </p:txBody>
      </p:sp>
      <p:sp>
        <p:nvSpPr>
          <p:cNvPr id="2" name="标题 1"/>
          <p:cNvSpPr>
            <a:spLocks noGrp="1"/>
          </p:cNvSpPr>
          <p:nvPr>
            <p:ph type="title"/>
          </p:nvPr>
        </p:nvSpPr>
        <p:spPr/>
        <p:txBody>
          <a:bodyPr/>
          <a:lstStyle/>
          <a:p>
            <a:endParaRPr lang="zh-CN" altLang="en-US"/>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原理</a:t>
            </a:r>
            <a:endParaRPr lang="en-US" altLang="zh-CN" dirty="0" smtClean="0"/>
          </a:p>
          <a:p>
            <a:pPr lvl="1"/>
            <a:r>
              <a:rPr lang="zh-CN" altLang="en-US" dirty="0" smtClean="0"/>
              <a:t>接种疫苗可以刺激机体产生抗体</a:t>
            </a:r>
            <a:r>
              <a:rPr lang="en-US" altLang="zh-CN" dirty="0" smtClean="0"/>
              <a:t>,</a:t>
            </a:r>
            <a:r>
              <a:rPr lang="zh-CN" altLang="en-US" dirty="0" smtClean="0"/>
              <a:t>防止相应的传染病发生</a:t>
            </a:r>
            <a:r>
              <a:rPr lang="en-US" altLang="zh-CN" dirty="0" smtClean="0"/>
              <a:t>,</a:t>
            </a:r>
            <a:r>
              <a:rPr lang="zh-CN" altLang="en-US" dirty="0" smtClean="0"/>
              <a:t>对被接种者是一种经济有效的保护措施</a:t>
            </a:r>
            <a:endParaRPr lang="en-US" altLang="zh-CN" dirty="0" smtClean="0"/>
          </a:p>
          <a:p>
            <a:pPr lvl="2"/>
            <a:r>
              <a:rPr lang="zh-CN" altLang="en-US" dirty="0" smtClean="0"/>
              <a:t>疫苗通过提高免疫力来预防疾病</a:t>
            </a:r>
            <a:endParaRPr lang="en-US" altLang="zh-CN" dirty="0" smtClean="0"/>
          </a:p>
          <a:p>
            <a:pPr lvl="2"/>
            <a:r>
              <a:rPr lang="zh-CN" altLang="en-US" dirty="0" smtClean="0"/>
              <a:t>免疫接种能卓有成效地控制甚至根除疾病</a:t>
            </a:r>
            <a:endParaRPr lang="en-US" altLang="zh-CN" dirty="0" smtClean="0"/>
          </a:p>
          <a:p>
            <a:r>
              <a:rPr lang="zh-CN" altLang="en-US" dirty="0" smtClean="0"/>
              <a:t>流感疫苗、肺炎疫苗、甲肝疫苗</a:t>
            </a:r>
            <a:r>
              <a:rPr lang="en-US" altLang="zh-CN" dirty="0" smtClean="0"/>
              <a:t>……</a:t>
            </a:r>
          </a:p>
          <a:p>
            <a:r>
              <a:rPr lang="zh-CN" altLang="en-US" dirty="0" smtClean="0"/>
              <a:t>国家免费提供一类疫苗</a:t>
            </a:r>
            <a:endParaRPr lang="en-US" altLang="zh-CN" dirty="0" smtClean="0"/>
          </a:p>
          <a:p>
            <a:pPr lvl="1"/>
            <a:r>
              <a:rPr lang="zh-CN" altLang="en-US" dirty="0" smtClean="0"/>
              <a:t>白喉、百日咳、破伤风联合疫苗、脊髓灰质炎疫苗、卡介苗、麻疹、腮腺炎、风疹联合疫苗、甲型肝炎疫苗、乙型肝炎疫苗、流行性脑炎疫苗、乙型脑炎疫苗</a:t>
            </a:r>
            <a:r>
              <a:rPr lang="zh-CN" altLang="en-US" b="0" dirty="0" smtClean="0"/>
              <a:t>。</a:t>
            </a:r>
          </a:p>
          <a:p>
            <a:endParaRPr lang="zh-CN" altLang="en-US" dirty="0"/>
          </a:p>
        </p:txBody>
      </p:sp>
      <p:sp>
        <p:nvSpPr>
          <p:cNvPr id="2" name="标题 1"/>
          <p:cNvSpPr>
            <a:spLocks noGrp="1"/>
          </p:cNvSpPr>
          <p:nvPr>
            <p:ph type="title"/>
          </p:nvPr>
        </p:nvSpPr>
        <p:spPr>
          <a:xfrm>
            <a:off x="683568" y="188640"/>
            <a:ext cx="6059016" cy="864096"/>
          </a:xfrm>
        </p:spPr>
        <p:txBody>
          <a:bodyPr/>
          <a:lstStyle/>
          <a:p>
            <a:r>
              <a:rPr lang="zh-CN" altLang="en-US" b="0" dirty="0" smtClean="0"/>
              <a:t>接种疫苗</a:t>
            </a:r>
            <a:endParaRPr lang="zh-CN" altLang="en-US" dirty="0"/>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b="0" dirty="0" smtClean="0">
                <a:latin typeface="黑体" pitchFamily="49" charset="-122"/>
                <a:ea typeface="黑体" pitchFamily="49" charset="-122"/>
              </a:rPr>
              <a:t>保健食品系指表明具有特定保健功能的食品。即适宜于特定人群食用，具有调节机体功能，不以治疗疾病为目的的食品。</a:t>
            </a:r>
            <a:endParaRPr lang="en-US" altLang="zh-CN" b="0" dirty="0" smtClean="0">
              <a:latin typeface="黑体" pitchFamily="49" charset="-122"/>
              <a:ea typeface="黑体" pitchFamily="49" charset="-122"/>
            </a:endParaRPr>
          </a:p>
          <a:p>
            <a:r>
              <a:rPr lang="zh-CN" altLang="en-US" b="0" dirty="0" smtClean="0">
                <a:latin typeface="黑体" pitchFamily="49" charset="-122"/>
                <a:ea typeface="黑体" pitchFamily="49" charset="-122"/>
              </a:rPr>
              <a:t>误区</a:t>
            </a:r>
            <a:endParaRPr lang="en-US" altLang="zh-CN" b="0" dirty="0" smtClean="0">
              <a:latin typeface="黑体" pitchFamily="49" charset="-122"/>
              <a:ea typeface="黑体" pitchFamily="49" charset="-122"/>
            </a:endParaRPr>
          </a:p>
          <a:p>
            <a:pPr lvl="1"/>
            <a:r>
              <a:rPr lang="zh-CN" altLang="en-US" b="0" dirty="0" smtClean="0">
                <a:latin typeface="黑体" pitchFamily="49" charset="-122"/>
                <a:ea typeface="黑体" pitchFamily="49" charset="-122"/>
              </a:rPr>
              <a:t> 误把保健食品当药品 </a:t>
            </a:r>
            <a:endParaRPr lang="en-US" altLang="zh-CN" b="0" dirty="0" smtClean="0">
              <a:latin typeface="黑体" pitchFamily="49" charset="-122"/>
              <a:ea typeface="黑体" pitchFamily="49" charset="-122"/>
            </a:endParaRPr>
          </a:p>
          <a:p>
            <a:pPr lvl="1"/>
            <a:r>
              <a:rPr lang="zh-CN" altLang="en-US" b="0" dirty="0" smtClean="0">
                <a:latin typeface="黑体" pitchFamily="49" charset="-122"/>
                <a:ea typeface="黑体" pitchFamily="49" charset="-122"/>
              </a:rPr>
              <a:t> 听信保健食品广告宣传   误认为保健食品安全无毒 </a:t>
            </a:r>
            <a:endParaRPr lang="en-US" altLang="zh-CN" b="0" dirty="0" smtClean="0">
              <a:latin typeface="黑体" pitchFamily="49" charset="-122"/>
              <a:ea typeface="黑体" pitchFamily="49" charset="-122"/>
            </a:endParaRPr>
          </a:p>
          <a:p>
            <a:r>
              <a:rPr lang="en-US" altLang="zh-CN" sz="2400" b="0" dirty="0" smtClean="0">
                <a:latin typeface="黑体" pitchFamily="49" charset="-122"/>
                <a:ea typeface="黑体" pitchFamily="49" charset="-122"/>
              </a:rPr>
              <a:t>[</a:t>
            </a:r>
            <a:r>
              <a:rPr lang="zh-CN" altLang="en-US" sz="2400" b="0" dirty="0" smtClean="0">
                <a:latin typeface="黑体" pitchFamily="49" charset="-122"/>
                <a:ea typeface="黑体" pitchFamily="49" charset="-122"/>
              </a:rPr>
              <a:t>药监局发保健食品警示：保健食品不能代替药品使用</a:t>
            </a:r>
            <a:r>
              <a:rPr lang="en-US" altLang="zh-CN" sz="2400" b="0" dirty="0" smtClean="0">
                <a:latin typeface="黑体" pitchFamily="49" charset="-122"/>
                <a:ea typeface="黑体" pitchFamily="49" charset="-122"/>
              </a:rPr>
              <a:t>]</a:t>
            </a:r>
            <a:endParaRPr lang="zh-CN" altLang="en-US" sz="2400" b="0" dirty="0" smtClean="0">
              <a:latin typeface="黑体" pitchFamily="49" charset="-122"/>
              <a:ea typeface="黑体" pitchFamily="49" charset="-122"/>
            </a:endParaRPr>
          </a:p>
        </p:txBody>
      </p:sp>
      <p:sp>
        <p:nvSpPr>
          <p:cNvPr id="2" name="标题 1"/>
          <p:cNvSpPr>
            <a:spLocks noGrp="1"/>
          </p:cNvSpPr>
          <p:nvPr>
            <p:ph type="title"/>
          </p:nvPr>
        </p:nvSpPr>
        <p:spPr>
          <a:xfrm>
            <a:off x="971600" y="548680"/>
            <a:ext cx="6059016" cy="504056"/>
          </a:xfrm>
        </p:spPr>
        <p:txBody>
          <a:bodyPr/>
          <a:lstStyle/>
          <a:p>
            <a:r>
              <a:rPr lang="zh-CN" altLang="en-US" dirty="0" smtClean="0"/>
              <a:t>保 健 食 品</a:t>
            </a:r>
            <a:endParaRPr lang="zh-CN" altLang="en-US" dirty="0"/>
          </a:p>
        </p:txBody>
      </p:sp>
      <p:pic>
        <p:nvPicPr>
          <p:cNvPr id="7172" name="Picture 4" descr="c:\users\tanling\appdata\roaming\360se6\USERDA~1\Temp\013000~1.JPG"/>
          <p:cNvPicPr>
            <a:picLocks noChangeAspect="1" noChangeArrowheads="1"/>
          </p:cNvPicPr>
          <p:nvPr/>
        </p:nvPicPr>
        <p:blipFill>
          <a:blip r:embed="rId2" cstate="print"/>
          <a:srcRect/>
          <a:stretch>
            <a:fillRect/>
          </a:stretch>
        </p:blipFill>
        <p:spPr bwMode="auto">
          <a:xfrm>
            <a:off x="6012160" y="5085184"/>
            <a:ext cx="1333500" cy="8953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6000" dirty="0" smtClean="0"/>
              <a:t>谢谢</a:t>
            </a:r>
            <a:endParaRPr lang="zh-CN" altLang="en-US" sz="6000" dirty="0"/>
          </a:p>
        </p:txBody>
      </p:sp>
      <p:sp>
        <p:nvSpPr>
          <p:cNvPr id="3" name="标题 2"/>
          <p:cNvSpPr>
            <a:spLocks noGrp="1"/>
          </p:cNvSpPr>
          <p:nvPr>
            <p:ph type="title"/>
          </p:nvPr>
        </p:nvSpPr>
        <p:spPr/>
        <p:txBody>
          <a:bodyPr/>
          <a:lstStyle/>
          <a:p>
            <a:endParaRPr lang="zh-CN" altLang="en-US"/>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Freeform 2"/>
          <p:cNvSpPr>
            <a:spLocks/>
          </p:cNvSpPr>
          <p:nvPr/>
        </p:nvSpPr>
        <p:spPr bwMode="gray">
          <a:xfrm rot="-7471624">
            <a:off x="4722812" y="230188"/>
            <a:ext cx="1374775" cy="396240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A43010">
                  <a:gamma/>
                  <a:tint val="0"/>
                  <a:invGamma/>
                </a:srgbClr>
              </a:gs>
              <a:gs pos="100000">
                <a:srgbClr val="A43010"/>
              </a:gs>
            </a:gsLst>
            <a:lin ang="0" scaled="1"/>
          </a:gradFill>
          <a:ln w="6350">
            <a:noFill/>
            <a:prstDash val="solid"/>
            <a:round/>
            <a:headEnd/>
            <a:tailEnd/>
          </a:ln>
        </p:spPr>
        <p:txBody>
          <a:bodyPr/>
          <a:lstStyle/>
          <a:p>
            <a:endParaRPr lang="zh-CN" altLang="en-US"/>
          </a:p>
        </p:txBody>
      </p:sp>
      <p:sp>
        <p:nvSpPr>
          <p:cNvPr id="335875" name="Freeform 3"/>
          <p:cNvSpPr>
            <a:spLocks/>
          </p:cNvSpPr>
          <p:nvPr/>
        </p:nvSpPr>
        <p:spPr bwMode="gray">
          <a:xfrm rot="-6677128">
            <a:off x="4875212" y="458788"/>
            <a:ext cx="1374775" cy="396240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E6CD">
                  <a:gamma/>
                  <a:tint val="0"/>
                  <a:invGamma/>
                </a:srgbClr>
              </a:gs>
              <a:gs pos="100000">
                <a:srgbClr val="FFE6CD"/>
              </a:gs>
            </a:gsLst>
            <a:lin ang="0" scaled="1"/>
          </a:gradFill>
          <a:ln w="6350">
            <a:noFill/>
            <a:prstDash val="solid"/>
            <a:round/>
            <a:headEnd/>
            <a:tailEnd/>
          </a:ln>
        </p:spPr>
        <p:txBody>
          <a:bodyPr/>
          <a:lstStyle/>
          <a:p>
            <a:endParaRPr lang="zh-CN" altLang="en-US"/>
          </a:p>
        </p:txBody>
      </p:sp>
      <p:sp>
        <p:nvSpPr>
          <p:cNvPr id="335876" name="Rectangle 4"/>
          <p:cNvSpPr>
            <a:spLocks noGrp="1" noChangeArrowheads="1"/>
          </p:cNvSpPr>
          <p:nvPr>
            <p:ph type="title"/>
          </p:nvPr>
        </p:nvSpPr>
        <p:spPr>
          <a:xfrm>
            <a:off x="0" y="260350"/>
            <a:ext cx="5113338" cy="792163"/>
          </a:xfrm>
        </p:spPr>
        <p:txBody>
          <a:bodyPr/>
          <a:lstStyle/>
          <a:p>
            <a:r>
              <a:rPr lang="zh-CN" altLang="en-US" sz="4000" kern="1200" dirty="0" smtClean="0">
                <a:solidFill>
                  <a:schemeClr val="accent2"/>
                </a:solidFill>
                <a:latin typeface="Times New Roman" pitchFamily="18" charset="0"/>
                <a:ea typeface="+mn-ea"/>
                <a:cs typeface="+mn-cs"/>
              </a:rPr>
              <a:t>合理用药</a:t>
            </a:r>
            <a:r>
              <a:rPr lang="zh-CN" altLang="en-US" sz="4000" kern="1200" dirty="0">
                <a:solidFill>
                  <a:schemeClr val="accent2"/>
                </a:solidFill>
                <a:latin typeface="Times New Roman" pitchFamily="18" charset="0"/>
                <a:ea typeface="+mn-ea"/>
                <a:cs typeface="+mn-cs"/>
              </a:rPr>
              <a:t>三要素</a:t>
            </a:r>
          </a:p>
        </p:txBody>
      </p:sp>
      <p:sp>
        <p:nvSpPr>
          <p:cNvPr id="335877" name="Freeform 5"/>
          <p:cNvSpPr>
            <a:spLocks/>
          </p:cNvSpPr>
          <p:nvPr/>
        </p:nvSpPr>
        <p:spPr bwMode="gray">
          <a:xfrm rot="-794496">
            <a:off x="4540250" y="2667000"/>
            <a:ext cx="1374775" cy="396240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4516AE">
                  <a:gamma/>
                  <a:tint val="0"/>
                  <a:invGamma/>
                </a:srgbClr>
              </a:gs>
              <a:gs pos="100000">
                <a:srgbClr val="4516AE"/>
              </a:gs>
            </a:gsLst>
            <a:lin ang="0" scaled="1"/>
          </a:gradFill>
          <a:ln w="6350">
            <a:noFill/>
            <a:prstDash val="solid"/>
            <a:round/>
            <a:headEnd/>
            <a:tailEnd/>
          </a:ln>
        </p:spPr>
        <p:txBody>
          <a:bodyPr/>
          <a:lstStyle/>
          <a:p>
            <a:endParaRPr lang="zh-CN" altLang="en-US"/>
          </a:p>
        </p:txBody>
      </p:sp>
      <p:sp>
        <p:nvSpPr>
          <p:cNvPr id="335878" name="Freeform 6"/>
          <p:cNvSpPr>
            <a:spLocks/>
          </p:cNvSpPr>
          <p:nvPr/>
        </p:nvSpPr>
        <p:spPr bwMode="gray">
          <a:xfrm rot="5461794">
            <a:off x="2436812" y="2055813"/>
            <a:ext cx="1374775" cy="396240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004992">
                  <a:gamma/>
                  <a:tint val="0"/>
                  <a:invGamma/>
                </a:srgbClr>
              </a:gs>
              <a:gs pos="100000">
                <a:srgbClr val="004992"/>
              </a:gs>
            </a:gsLst>
            <a:lin ang="0" scaled="1"/>
          </a:gradFill>
          <a:ln w="6350">
            <a:noFill/>
            <a:prstDash val="solid"/>
            <a:round/>
            <a:headEnd/>
            <a:tailEnd/>
          </a:ln>
        </p:spPr>
        <p:txBody>
          <a:bodyPr/>
          <a:lstStyle/>
          <a:p>
            <a:endParaRPr lang="zh-CN" altLang="en-US"/>
          </a:p>
        </p:txBody>
      </p:sp>
      <p:sp>
        <p:nvSpPr>
          <p:cNvPr id="335879" name="Freeform 7"/>
          <p:cNvSpPr>
            <a:spLocks/>
          </p:cNvSpPr>
          <p:nvPr/>
        </p:nvSpPr>
        <p:spPr bwMode="gray">
          <a:xfrm>
            <a:off x="4303713" y="2743200"/>
            <a:ext cx="1374775" cy="396240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D5DDF3">
                  <a:gamma/>
                  <a:tint val="0"/>
                  <a:invGamma/>
                </a:srgbClr>
              </a:gs>
              <a:gs pos="100000">
                <a:srgbClr val="D5DDF3"/>
              </a:gs>
            </a:gsLst>
            <a:lin ang="0" scaled="1"/>
          </a:gradFill>
          <a:ln w="6350">
            <a:noFill/>
            <a:prstDash val="solid"/>
            <a:round/>
            <a:headEnd/>
            <a:tailEnd/>
          </a:ln>
        </p:spPr>
        <p:txBody>
          <a:bodyPr/>
          <a:lstStyle/>
          <a:p>
            <a:endParaRPr lang="zh-CN" altLang="en-US"/>
          </a:p>
        </p:txBody>
      </p:sp>
      <p:sp>
        <p:nvSpPr>
          <p:cNvPr id="335880" name="Freeform 8"/>
          <p:cNvSpPr>
            <a:spLocks/>
          </p:cNvSpPr>
          <p:nvPr/>
        </p:nvSpPr>
        <p:spPr bwMode="gray">
          <a:xfrm rot="6256290">
            <a:off x="2444640" y="1831528"/>
            <a:ext cx="1365479" cy="397133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A2EAE8">
                  <a:gamma/>
                  <a:tint val="0"/>
                  <a:invGamma/>
                </a:srgbClr>
              </a:gs>
              <a:gs pos="100000">
                <a:srgbClr val="A2EAE8"/>
              </a:gs>
            </a:gsLst>
            <a:lin ang="0" scaled="1"/>
          </a:gradFill>
          <a:ln w="6350">
            <a:noFill/>
            <a:prstDash val="solid"/>
            <a:round/>
            <a:headEnd/>
            <a:tailEnd/>
          </a:ln>
        </p:spPr>
        <p:txBody>
          <a:bodyPr/>
          <a:lstStyle/>
          <a:p>
            <a:endParaRPr lang="zh-CN" altLang="en-US"/>
          </a:p>
        </p:txBody>
      </p:sp>
      <p:grpSp>
        <p:nvGrpSpPr>
          <p:cNvPr id="2" name="Group 9"/>
          <p:cNvGrpSpPr>
            <a:grpSpLocks/>
          </p:cNvGrpSpPr>
          <p:nvPr/>
        </p:nvGrpSpPr>
        <p:grpSpPr bwMode="auto">
          <a:xfrm>
            <a:off x="3595688" y="2709863"/>
            <a:ext cx="1600200" cy="1600200"/>
            <a:chOff x="2016" y="1920"/>
            <a:chExt cx="1680" cy="1680"/>
          </a:xfrm>
        </p:grpSpPr>
        <p:sp>
          <p:nvSpPr>
            <p:cNvPr id="335882" name="Oval 10"/>
            <p:cNvSpPr>
              <a:spLocks noChangeArrowheads="1"/>
            </p:cNvSpPr>
            <p:nvPr/>
          </p:nvSpPr>
          <p:spPr bwMode="gray">
            <a:xfrm>
              <a:off x="2016" y="1920"/>
              <a:ext cx="1680" cy="1680"/>
            </a:xfrm>
            <a:prstGeom prst="ellipse">
              <a:avLst/>
            </a:prstGeom>
            <a:gradFill rotWithShape="1">
              <a:gsLst>
                <a:gs pos="0">
                  <a:srgbClr val="F14343"/>
                </a:gs>
                <a:gs pos="100000">
                  <a:srgbClr val="F14343">
                    <a:gamma/>
                    <a:shade val="45490"/>
                    <a:invGamma/>
                  </a:srgbClr>
                </a:gs>
              </a:gsLst>
              <a:lin ang="5400000" scaled="1"/>
            </a:gradFill>
            <a:ln w="38100">
              <a:solidFill>
                <a:srgbClr val="FFFFFF"/>
              </a:solidFill>
              <a:round/>
              <a:headEnd/>
              <a:tailEnd/>
            </a:ln>
            <a:effectLst/>
          </p:spPr>
          <p:txBody>
            <a:bodyPr wrap="none" anchor="ctr"/>
            <a:lstStyle/>
            <a:p>
              <a:endParaRPr lang="zh-CN" altLang="en-US"/>
            </a:p>
          </p:txBody>
        </p:sp>
        <p:sp>
          <p:nvSpPr>
            <p:cNvPr id="335883" name="Freeform 11"/>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14343">
                    <a:gamma/>
                    <a:tint val="0"/>
                    <a:invGamma/>
                  </a:srgbClr>
                </a:gs>
                <a:gs pos="100000">
                  <a:srgbClr val="F14343"/>
                </a:gs>
              </a:gsLst>
              <a:lin ang="5400000" scaled="1"/>
            </a:gradFill>
            <a:ln w="0">
              <a:noFill/>
              <a:prstDash val="solid"/>
              <a:round/>
              <a:headEnd/>
              <a:tailEnd/>
            </a:ln>
          </p:spPr>
          <p:txBody>
            <a:bodyPr/>
            <a:lstStyle/>
            <a:p>
              <a:endParaRPr lang="zh-CN" altLang="en-US"/>
            </a:p>
          </p:txBody>
        </p:sp>
      </p:grpSp>
      <p:sp>
        <p:nvSpPr>
          <p:cNvPr id="335885" name="Text Box 13"/>
          <p:cNvSpPr txBox="1">
            <a:spLocks noChangeArrowheads="1"/>
          </p:cNvSpPr>
          <p:nvPr/>
        </p:nvSpPr>
        <p:spPr bwMode="gray">
          <a:xfrm>
            <a:off x="1509150" y="2781300"/>
            <a:ext cx="1830950" cy="523220"/>
          </a:xfrm>
          <a:prstGeom prst="rect">
            <a:avLst/>
          </a:prstGeom>
          <a:noFill/>
          <a:ln w="9525" algn="ctr">
            <a:noFill/>
            <a:miter lim="800000"/>
            <a:headEnd/>
            <a:tailEnd/>
          </a:ln>
          <a:effectLst/>
        </p:spPr>
        <p:txBody>
          <a:bodyPr wrap="none">
            <a:spAutoFit/>
          </a:bodyPr>
          <a:lstStyle/>
          <a:p>
            <a:pPr algn="r" eaLnBrk="0" hangingPunct="0">
              <a:lnSpc>
                <a:spcPct val="100000"/>
              </a:lnSpc>
              <a:spcBef>
                <a:spcPct val="0"/>
              </a:spcBef>
              <a:buClrTx/>
              <a:buFontTx/>
              <a:buNone/>
            </a:pPr>
            <a:r>
              <a:rPr kumimoji="0" lang="zh-CN" altLang="en-US" sz="2800" b="1" dirty="0">
                <a:solidFill>
                  <a:srgbClr val="00B082"/>
                </a:solidFill>
                <a:effectLst>
                  <a:outerShdw blurRad="38100" dist="38100" dir="2700000" algn="tl">
                    <a:srgbClr val="C0C0C0"/>
                  </a:outerShdw>
                </a:effectLst>
              </a:rPr>
              <a:t>医师</a:t>
            </a:r>
            <a:r>
              <a:rPr kumimoji="0" lang="en-US" altLang="zh-CN" sz="2800" b="1" dirty="0">
                <a:solidFill>
                  <a:srgbClr val="00B082"/>
                </a:solidFill>
                <a:effectLst>
                  <a:outerShdw blurRad="38100" dist="38100" dir="2700000" algn="tl">
                    <a:srgbClr val="C0C0C0"/>
                  </a:outerShdw>
                </a:effectLst>
              </a:rPr>
              <a:t>+</a:t>
            </a:r>
            <a:r>
              <a:rPr kumimoji="0" lang="zh-CN" altLang="en-US" sz="2800" b="1" dirty="0">
                <a:solidFill>
                  <a:srgbClr val="00B082"/>
                </a:solidFill>
                <a:effectLst>
                  <a:outerShdw blurRad="38100" dist="38100" dir="2700000" algn="tl">
                    <a:srgbClr val="C0C0C0"/>
                  </a:outerShdw>
                </a:effectLst>
              </a:rPr>
              <a:t>护士</a:t>
            </a:r>
          </a:p>
        </p:txBody>
      </p:sp>
      <p:sp>
        <p:nvSpPr>
          <p:cNvPr id="335886" name="Text Box 14"/>
          <p:cNvSpPr txBox="1">
            <a:spLocks noChangeArrowheads="1"/>
          </p:cNvSpPr>
          <p:nvPr/>
        </p:nvSpPr>
        <p:spPr bwMode="gray">
          <a:xfrm>
            <a:off x="5940425" y="1916113"/>
            <a:ext cx="1728788" cy="519112"/>
          </a:xfrm>
          <a:prstGeom prst="rect">
            <a:avLst/>
          </a:prstGeom>
          <a:noFill/>
          <a:ln w="9525" algn="ctr">
            <a:noFill/>
            <a:miter lim="800000"/>
            <a:headEnd/>
            <a:tailEnd/>
          </a:ln>
          <a:effectLst/>
        </p:spPr>
        <p:txBody>
          <a:bodyPr>
            <a:spAutoFit/>
          </a:bodyPr>
          <a:lstStyle/>
          <a:p>
            <a:pPr eaLnBrk="0" hangingPunct="0">
              <a:lnSpc>
                <a:spcPct val="100000"/>
              </a:lnSpc>
              <a:spcBef>
                <a:spcPct val="0"/>
              </a:spcBef>
              <a:buClrTx/>
              <a:buFontTx/>
              <a:buNone/>
            </a:pPr>
            <a:r>
              <a:rPr kumimoji="0" lang="zh-CN" altLang="en-US" sz="2800" b="1" dirty="0">
                <a:solidFill>
                  <a:srgbClr val="CC3300"/>
                </a:solidFill>
                <a:effectLst>
                  <a:outerShdw blurRad="38100" dist="38100" dir="2700000" algn="tl">
                    <a:srgbClr val="C0C0C0"/>
                  </a:outerShdw>
                </a:effectLst>
              </a:rPr>
              <a:t>患 者</a:t>
            </a:r>
          </a:p>
        </p:txBody>
      </p:sp>
      <p:sp>
        <p:nvSpPr>
          <p:cNvPr id="335887" name="Text Box 15"/>
          <p:cNvSpPr txBox="1">
            <a:spLocks noChangeArrowheads="1"/>
          </p:cNvSpPr>
          <p:nvPr/>
        </p:nvSpPr>
        <p:spPr bwMode="gray">
          <a:xfrm>
            <a:off x="4142891" y="5373688"/>
            <a:ext cx="1002197" cy="523220"/>
          </a:xfrm>
          <a:prstGeom prst="rect">
            <a:avLst/>
          </a:prstGeom>
          <a:noFill/>
          <a:ln w="9525" algn="ctr">
            <a:noFill/>
            <a:miter lim="800000"/>
            <a:headEnd/>
            <a:tailEnd/>
          </a:ln>
          <a:effectLst/>
        </p:spPr>
        <p:txBody>
          <a:bodyPr wrap="none">
            <a:spAutoFit/>
          </a:bodyPr>
          <a:lstStyle/>
          <a:p>
            <a:pPr algn="r" eaLnBrk="0" hangingPunct="0">
              <a:lnSpc>
                <a:spcPct val="100000"/>
              </a:lnSpc>
              <a:spcBef>
                <a:spcPct val="0"/>
              </a:spcBef>
              <a:buClrTx/>
              <a:buFontTx/>
              <a:buNone/>
            </a:pPr>
            <a:r>
              <a:rPr kumimoji="0" lang="zh-CN" altLang="en-US" sz="2800" b="1" dirty="0">
                <a:solidFill>
                  <a:srgbClr val="5757FF"/>
                </a:solidFill>
                <a:effectLst>
                  <a:outerShdw blurRad="38100" dist="38100" dir="2700000" algn="tl">
                    <a:srgbClr val="C0C0C0"/>
                  </a:outerShdw>
                </a:effectLst>
              </a:rPr>
              <a:t>药 师</a:t>
            </a:r>
          </a:p>
        </p:txBody>
      </p:sp>
      <p:sp>
        <p:nvSpPr>
          <p:cNvPr id="335888" name="Rectangle 16"/>
          <p:cNvSpPr>
            <a:spLocks noChangeArrowheads="1"/>
          </p:cNvSpPr>
          <p:nvPr/>
        </p:nvSpPr>
        <p:spPr bwMode="auto">
          <a:xfrm>
            <a:off x="3924300" y="3357563"/>
            <a:ext cx="1000125" cy="579437"/>
          </a:xfrm>
          <a:prstGeom prst="rect">
            <a:avLst/>
          </a:prstGeom>
          <a:noFill/>
          <a:ln w="9525">
            <a:noFill/>
            <a:miter lim="800000"/>
            <a:headEnd/>
            <a:tailEnd/>
          </a:ln>
          <a:effectLst/>
        </p:spPr>
        <p:txBody>
          <a:bodyPr wrap="none">
            <a:spAutoFit/>
          </a:bodyPr>
          <a:lstStyle/>
          <a:p>
            <a:pPr>
              <a:lnSpc>
                <a:spcPct val="100000"/>
              </a:lnSpc>
              <a:spcBef>
                <a:spcPct val="0"/>
              </a:spcBef>
              <a:buClrTx/>
              <a:buFontTx/>
              <a:buNone/>
            </a:pPr>
            <a:r>
              <a:rPr kumimoji="0" lang="zh-CN" altLang="en-US" sz="3200">
                <a:solidFill>
                  <a:schemeClr val="bg1"/>
                </a:solidFill>
                <a:effectLst/>
                <a:latin typeface="Arial" charset="0"/>
                <a:ea typeface="幼圆" pitchFamily="49" charset="-122"/>
              </a:rPr>
              <a:t>药物</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2268538" y="2060575"/>
            <a:ext cx="5256212" cy="3197225"/>
          </a:xfrm>
          <a:prstGeom prst="ellipse">
            <a:avLst/>
          </a:prstGeom>
          <a:solidFill>
            <a:schemeClr val="accent5">
              <a:lumMod val="90000"/>
            </a:schemeClr>
          </a:solidFill>
          <a:ln w="6350">
            <a:solidFill>
              <a:schemeClr val="accent2"/>
            </a:solidFill>
            <a:round/>
            <a:headEnd/>
            <a:tailEnd/>
          </a:ln>
          <a:effectLst>
            <a:outerShdw dist="35921" dir="2700000" algn="ctr" rotWithShape="0">
              <a:schemeClr val="hlink"/>
            </a:outerShdw>
          </a:effectLst>
        </p:spPr>
        <p:txBody>
          <a:bodyPr wrap="none" lIns="72000" tIns="0" rIns="0" bIns="0" anchor="ctr"/>
          <a:lstStyle/>
          <a:p>
            <a:pPr algn="ctr"/>
            <a:endParaRPr lang="zh-CN" altLang="zh-CN"/>
          </a:p>
        </p:txBody>
      </p:sp>
      <p:sp>
        <p:nvSpPr>
          <p:cNvPr id="3" name="Oval 5"/>
          <p:cNvSpPr>
            <a:spLocks noChangeArrowheads="1"/>
          </p:cNvSpPr>
          <p:nvPr/>
        </p:nvSpPr>
        <p:spPr bwMode="auto">
          <a:xfrm>
            <a:off x="1115616" y="2564904"/>
            <a:ext cx="2087711" cy="1035050"/>
          </a:xfrm>
          <a:prstGeom prst="ellipse">
            <a:avLst/>
          </a:prstGeom>
          <a:solidFill>
            <a:schemeClr val="bg1"/>
          </a:solidFill>
          <a:ln w="6350">
            <a:solidFill>
              <a:srgbClr val="B22D12"/>
            </a:solidFill>
            <a:round/>
            <a:headEnd/>
            <a:tailEnd/>
          </a:ln>
          <a:effectLst/>
        </p:spPr>
        <p:txBody>
          <a:bodyPr wrap="none" lIns="0" tIns="0" rIns="0" bIns="0" anchor="ctr"/>
          <a:lstStyle/>
          <a:p>
            <a:endParaRPr lang="zh-CN" altLang="en-US"/>
          </a:p>
        </p:txBody>
      </p:sp>
      <p:sp>
        <p:nvSpPr>
          <p:cNvPr id="4" name="Text Box 6"/>
          <p:cNvSpPr txBox="1">
            <a:spLocks noChangeArrowheads="1"/>
          </p:cNvSpPr>
          <p:nvPr/>
        </p:nvSpPr>
        <p:spPr bwMode="auto">
          <a:xfrm flipH="1">
            <a:off x="1187624" y="2852936"/>
            <a:ext cx="1936750" cy="371475"/>
          </a:xfrm>
          <a:prstGeom prst="rect">
            <a:avLst/>
          </a:prstGeom>
          <a:noFill/>
          <a:ln w="6350">
            <a:solidFill>
              <a:schemeClr val="bg1"/>
            </a:solidFill>
            <a:miter lim="800000"/>
            <a:headEnd/>
            <a:tailEnd/>
          </a:ln>
          <a:effectLst/>
        </p:spPr>
        <p:txBody>
          <a:bodyPr lIns="0" tIns="0" rIns="0" bIns="0" anchor="ctr">
            <a:spAutoFit/>
          </a:bodyPr>
          <a:lstStyle/>
          <a:p>
            <a:pPr algn="ctr" eaLnBrk="0" hangingPunct="0"/>
            <a:r>
              <a:rPr lang="en-US" altLang="zh-CN" sz="2400" dirty="0">
                <a:solidFill>
                  <a:schemeClr val="tx2"/>
                </a:solidFill>
              </a:rPr>
              <a:t>Medicine</a:t>
            </a:r>
          </a:p>
        </p:txBody>
      </p:sp>
      <p:sp>
        <p:nvSpPr>
          <p:cNvPr id="5" name="Oval 7"/>
          <p:cNvSpPr>
            <a:spLocks noChangeArrowheads="1"/>
          </p:cNvSpPr>
          <p:nvPr/>
        </p:nvSpPr>
        <p:spPr bwMode="auto">
          <a:xfrm>
            <a:off x="1692275" y="4365625"/>
            <a:ext cx="2222500" cy="1035050"/>
          </a:xfrm>
          <a:prstGeom prst="ellipse">
            <a:avLst/>
          </a:prstGeom>
          <a:solidFill>
            <a:schemeClr val="bg1"/>
          </a:solidFill>
          <a:ln w="6350">
            <a:solidFill>
              <a:srgbClr val="B22D12"/>
            </a:solidFill>
            <a:round/>
            <a:headEnd/>
            <a:tailEnd/>
          </a:ln>
          <a:effectLst/>
        </p:spPr>
        <p:txBody>
          <a:bodyPr wrap="none" lIns="0" tIns="0" rIns="0" bIns="0" anchor="ctr"/>
          <a:lstStyle/>
          <a:p>
            <a:pPr algn="ctr"/>
            <a:r>
              <a:rPr lang="en-US" altLang="zh-CN" sz="2400">
                <a:solidFill>
                  <a:schemeClr val="tx2"/>
                </a:solidFill>
              </a:rPr>
              <a:t>Time</a:t>
            </a:r>
          </a:p>
        </p:txBody>
      </p:sp>
      <p:sp>
        <p:nvSpPr>
          <p:cNvPr id="6" name="Oval 9"/>
          <p:cNvSpPr>
            <a:spLocks noChangeArrowheads="1"/>
          </p:cNvSpPr>
          <p:nvPr/>
        </p:nvSpPr>
        <p:spPr bwMode="auto">
          <a:xfrm>
            <a:off x="3563938" y="1557338"/>
            <a:ext cx="2293937" cy="1035050"/>
          </a:xfrm>
          <a:prstGeom prst="ellipse">
            <a:avLst/>
          </a:prstGeom>
          <a:solidFill>
            <a:schemeClr val="bg1"/>
          </a:solidFill>
          <a:ln w="6350">
            <a:solidFill>
              <a:srgbClr val="B22D12"/>
            </a:solidFill>
            <a:round/>
            <a:headEnd/>
            <a:tailEnd/>
          </a:ln>
          <a:effectLst/>
        </p:spPr>
        <p:txBody>
          <a:bodyPr wrap="none" lIns="0" tIns="0" rIns="0" bIns="0" anchor="ctr"/>
          <a:lstStyle/>
          <a:p>
            <a:endParaRPr lang="zh-CN" altLang="en-US"/>
          </a:p>
        </p:txBody>
      </p:sp>
      <p:sp>
        <p:nvSpPr>
          <p:cNvPr id="7" name="Text Box 10"/>
          <p:cNvSpPr txBox="1">
            <a:spLocks noChangeArrowheads="1"/>
          </p:cNvSpPr>
          <p:nvPr/>
        </p:nvSpPr>
        <p:spPr bwMode="auto">
          <a:xfrm flipH="1">
            <a:off x="3779838" y="1844675"/>
            <a:ext cx="1936750" cy="365125"/>
          </a:xfrm>
          <a:prstGeom prst="rect">
            <a:avLst/>
          </a:prstGeom>
          <a:noFill/>
          <a:ln w="6350">
            <a:noFill/>
            <a:miter lim="800000"/>
            <a:headEnd/>
            <a:tailEnd/>
          </a:ln>
          <a:effectLst/>
        </p:spPr>
        <p:txBody>
          <a:bodyPr lIns="0" tIns="0" rIns="0" bIns="0" anchor="ctr">
            <a:spAutoFit/>
          </a:bodyPr>
          <a:lstStyle/>
          <a:p>
            <a:pPr algn="ctr" eaLnBrk="0" hangingPunct="0"/>
            <a:r>
              <a:rPr lang="en-US" altLang="zh-CN" sz="2400">
                <a:solidFill>
                  <a:schemeClr val="tx2"/>
                </a:solidFill>
              </a:rPr>
              <a:t>Patient</a:t>
            </a:r>
          </a:p>
        </p:txBody>
      </p:sp>
      <p:sp>
        <p:nvSpPr>
          <p:cNvPr id="8" name="Oval 11"/>
          <p:cNvSpPr>
            <a:spLocks noChangeArrowheads="1"/>
          </p:cNvSpPr>
          <p:nvPr/>
        </p:nvSpPr>
        <p:spPr bwMode="auto">
          <a:xfrm>
            <a:off x="6300788" y="2565400"/>
            <a:ext cx="2222500" cy="1035050"/>
          </a:xfrm>
          <a:prstGeom prst="ellipse">
            <a:avLst/>
          </a:prstGeom>
          <a:solidFill>
            <a:schemeClr val="bg1"/>
          </a:solidFill>
          <a:ln w="6350">
            <a:solidFill>
              <a:srgbClr val="B22D12"/>
            </a:solidFill>
            <a:round/>
            <a:headEnd/>
            <a:tailEnd/>
          </a:ln>
          <a:effectLst/>
        </p:spPr>
        <p:txBody>
          <a:bodyPr wrap="none" lIns="0" tIns="0" rIns="0" bIns="0" anchor="ctr"/>
          <a:lstStyle/>
          <a:p>
            <a:pPr algn="ctr"/>
            <a:endParaRPr lang="en-US" altLang="zh-CN" dirty="0"/>
          </a:p>
        </p:txBody>
      </p:sp>
      <p:sp>
        <p:nvSpPr>
          <p:cNvPr id="9" name="Text Box 12"/>
          <p:cNvSpPr txBox="1">
            <a:spLocks noChangeArrowheads="1"/>
          </p:cNvSpPr>
          <p:nvPr/>
        </p:nvSpPr>
        <p:spPr bwMode="auto">
          <a:xfrm flipH="1">
            <a:off x="6444208" y="2924944"/>
            <a:ext cx="1936750" cy="365125"/>
          </a:xfrm>
          <a:prstGeom prst="rect">
            <a:avLst/>
          </a:prstGeom>
          <a:noFill/>
          <a:ln w="6350" algn="ctr">
            <a:noFill/>
            <a:miter lim="800000"/>
            <a:headEnd/>
            <a:tailEnd/>
          </a:ln>
          <a:effectLst/>
        </p:spPr>
        <p:txBody>
          <a:bodyPr lIns="0" tIns="0" rIns="0" bIns="0" anchor="ctr">
            <a:spAutoFit/>
          </a:bodyPr>
          <a:lstStyle/>
          <a:p>
            <a:pPr algn="ctr" eaLnBrk="0" hangingPunct="0"/>
            <a:r>
              <a:rPr lang="en-US" altLang="zh-CN" sz="2400" dirty="0">
                <a:solidFill>
                  <a:schemeClr val="tx2"/>
                </a:solidFill>
              </a:rPr>
              <a:t>Dose</a:t>
            </a:r>
          </a:p>
        </p:txBody>
      </p:sp>
      <p:sp>
        <p:nvSpPr>
          <p:cNvPr id="10" name="Oval 13"/>
          <p:cNvSpPr>
            <a:spLocks noChangeArrowheads="1"/>
          </p:cNvSpPr>
          <p:nvPr/>
        </p:nvSpPr>
        <p:spPr bwMode="auto">
          <a:xfrm>
            <a:off x="5076825" y="4365625"/>
            <a:ext cx="2220913" cy="1035050"/>
          </a:xfrm>
          <a:prstGeom prst="ellipse">
            <a:avLst/>
          </a:prstGeom>
          <a:solidFill>
            <a:schemeClr val="bg1"/>
          </a:solidFill>
          <a:ln w="6350">
            <a:solidFill>
              <a:srgbClr val="B22D12"/>
            </a:solidFill>
            <a:round/>
            <a:headEnd/>
            <a:tailEnd/>
          </a:ln>
          <a:effectLst/>
        </p:spPr>
        <p:txBody>
          <a:bodyPr wrap="none" lIns="0" tIns="0" rIns="0" bIns="0" anchor="ctr"/>
          <a:lstStyle/>
          <a:p>
            <a:pPr algn="ctr"/>
            <a:r>
              <a:rPr lang="en-US" altLang="zh-CN" sz="2400">
                <a:solidFill>
                  <a:schemeClr val="tx2"/>
                </a:solidFill>
              </a:rPr>
              <a:t>Routine</a:t>
            </a:r>
          </a:p>
        </p:txBody>
      </p:sp>
      <p:sp>
        <p:nvSpPr>
          <p:cNvPr id="11" name="Text Box 14"/>
          <p:cNvSpPr txBox="1">
            <a:spLocks noChangeArrowheads="1"/>
          </p:cNvSpPr>
          <p:nvPr/>
        </p:nvSpPr>
        <p:spPr bwMode="auto">
          <a:xfrm flipH="1">
            <a:off x="6084888" y="5949950"/>
            <a:ext cx="1936750" cy="182563"/>
          </a:xfrm>
          <a:prstGeom prst="rect">
            <a:avLst/>
          </a:prstGeom>
          <a:noFill/>
          <a:ln w="6350">
            <a:noFill/>
            <a:miter lim="800000"/>
            <a:headEnd/>
            <a:tailEnd/>
          </a:ln>
          <a:effectLst/>
        </p:spPr>
        <p:txBody>
          <a:bodyPr lIns="0" tIns="0" rIns="0" bIns="0" anchor="ctr">
            <a:spAutoFit/>
          </a:bodyPr>
          <a:lstStyle/>
          <a:p>
            <a:pPr algn="ctr" eaLnBrk="0" hangingPunct="0"/>
            <a:r>
              <a:rPr lang="en-US" altLang="zh-CN" sz="1200">
                <a:solidFill>
                  <a:schemeClr val="tx2"/>
                </a:solidFill>
              </a:rPr>
              <a:t>…</a:t>
            </a:r>
          </a:p>
        </p:txBody>
      </p:sp>
      <p:sp>
        <p:nvSpPr>
          <p:cNvPr id="12" name="Text Box 15"/>
          <p:cNvSpPr txBox="1">
            <a:spLocks noChangeArrowheads="1"/>
          </p:cNvSpPr>
          <p:nvPr/>
        </p:nvSpPr>
        <p:spPr bwMode="auto">
          <a:xfrm flipH="1">
            <a:off x="3179763" y="3452813"/>
            <a:ext cx="2676525" cy="182562"/>
          </a:xfrm>
          <a:prstGeom prst="rect">
            <a:avLst/>
          </a:prstGeom>
          <a:noFill/>
          <a:ln w="6350">
            <a:noFill/>
            <a:miter lim="800000"/>
            <a:headEnd/>
            <a:tailEnd/>
          </a:ln>
          <a:effectLst/>
        </p:spPr>
        <p:txBody>
          <a:bodyPr lIns="0" tIns="0" rIns="0" bIns="0" anchor="ctr">
            <a:spAutoFit/>
          </a:bodyPr>
          <a:lstStyle/>
          <a:p>
            <a:pPr algn="ctr" eaLnBrk="0" hangingPunct="0"/>
            <a:r>
              <a:rPr lang="en-US" altLang="zh-CN" sz="1200" b="1"/>
              <a:t>…</a:t>
            </a:r>
          </a:p>
        </p:txBody>
      </p:sp>
      <p:sp>
        <p:nvSpPr>
          <p:cNvPr id="13" name="Text Box 16"/>
          <p:cNvSpPr txBox="1">
            <a:spLocks noChangeArrowheads="1"/>
          </p:cNvSpPr>
          <p:nvPr/>
        </p:nvSpPr>
        <p:spPr bwMode="auto">
          <a:xfrm>
            <a:off x="3851920" y="3284984"/>
            <a:ext cx="2374900" cy="519113"/>
          </a:xfrm>
          <a:prstGeom prst="rect">
            <a:avLst/>
          </a:prstGeom>
          <a:noFill/>
          <a:ln w="9525" algn="ctr">
            <a:noFill/>
            <a:miter lim="800000"/>
            <a:headEnd/>
            <a:tailEnd/>
          </a:ln>
          <a:effectLst/>
        </p:spPr>
        <p:txBody>
          <a:bodyPr>
            <a:spAutoFit/>
          </a:bodyPr>
          <a:lstStyle/>
          <a:p>
            <a:pPr>
              <a:spcBef>
                <a:spcPct val="50000"/>
              </a:spcBef>
            </a:pPr>
            <a:r>
              <a:rPr lang="en-US" altLang="zh-CN" sz="2800" dirty="0">
                <a:solidFill>
                  <a:schemeClr val="tx2"/>
                </a:solidFill>
              </a:rPr>
              <a:t>Dosage form</a:t>
            </a:r>
          </a:p>
        </p:txBody>
      </p:sp>
      <p:sp>
        <p:nvSpPr>
          <p:cNvPr id="14" name="Rectangle 17"/>
          <p:cNvSpPr>
            <a:spLocks noChangeArrowheads="1"/>
          </p:cNvSpPr>
          <p:nvPr/>
        </p:nvSpPr>
        <p:spPr bwMode="auto">
          <a:xfrm>
            <a:off x="971550" y="404813"/>
            <a:ext cx="4248150" cy="519112"/>
          </a:xfrm>
          <a:prstGeom prst="rect">
            <a:avLst/>
          </a:prstGeom>
          <a:noFill/>
          <a:ln w="9525" algn="ctr">
            <a:noFill/>
            <a:miter lim="800000"/>
            <a:headEnd/>
            <a:tailEnd/>
          </a:ln>
          <a:effectLst/>
        </p:spPr>
        <p:txBody>
          <a:bodyPr>
            <a:spAutoFit/>
          </a:bodyPr>
          <a:lstStyle/>
          <a:p>
            <a:pPr algn="l"/>
            <a:r>
              <a:rPr lang="zh-CN" altLang="en-US" sz="2800" b="1">
                <a:solidFill>
                  <a:schemeClr val="tx2"/>
                </a:solidFill>
              </a:rPr>
              <a:t>药物治疗的</a:t>
            </a:r>
            <a:r>
              <a:rPr lang="en-US" altLang="zh-CN" sz="2800" b="1">
                <a:solidFill>
                  <a:schemeClr val="tx2"/>
                </a:solidFill>
              </a:rPr>
              <a:t>5</a:t>
            </a:r>
            <a:r>
              <a:rPr lang="zh-CN" altLang="en-US" sz="2800" b="1">
                <a:solidFill>
                  <a:schemeClr val="tx2"/>
                </a:solidFill>
              </a:rPr>
              <a:t>个</a:t>
            </a:r>
            <a:r>
              <a:rPr lang="en-US" altLang="zh-CN" sz="2800" b="1">
                <a:solidFill>
                  <a:schemeClr val="tx2"/>
                </a:solidFill>
              </a:rPr>
              <a:t>RIGHT</a:t>
            </a:r>
          </a:p>
        </p:txBody>
      </p:sp>
      <p:sp>
        <p:nvSpPr>
          <p:cNvPr id="15" name="Line 18"/>
          <p:cNvSpPr>
            <a:spLocks noChangeShapeType="1"/>
          </p:cNvSpPr>
          <p:nvPr/>
        </p:nvSpPr>
        <p:spPr bwMode="auto">
          <a:xfrm flipV="1">
            <a:off x="4716463" y="2636838"/>
            <a:ext cx="0" cy="576262"/>
          </a:xfrm>
          <a:prstGeom prst="line">
            <a:avLst/>
          </a:prstGeom>
          <a:noFill/>
          <a:ln w="9525">
            <a:solidFill>
              <a:schemeClr val="tx1"/>
            </a:solidFill>
            <a:round/>
            <a:headEnd/>
            <a:tailEnd type="triangle" w="med" len="med"/>
          </a:ln>
          <a:effectLst/>
        </p:spPr>
        <p:txBody>
          <a:bodyPr/>
          <a:lstStyle/>
          <a:p>
            <a:endParaRPr lang="zh-CN" altLang="en-US"/>
          </a:p>
        </p:txBody>
      </p:sp>
      <p:sp>
        <p:nvSpPr>
          <p:cNvPr id="16" name="Line 19"/>
          <p:cNvSpPr>
            <a:spLocks noChangeShapeType="1"/>
          </p:cNvSpPr>
          <p:nvPr/>
        </p:nvSpPr>
        <p:spPr bwMode="auto">
          <a:xfrm flipV="1">
            <a:off x="5867400" y="3357563"/>
            <a:ext cx="433388" cy="142875"/>
          </a:xfrm>
          <a:prstGeom prst="line">
            <a:avLst/>
          </a:prstGeom>
          <a:noFill/>
          <a:ln w="9525">
            <a:solidFill>
              <a:schemeClr val="tx1"/>
            </a:solidFill>
            <a:round/>
            <a:headEnd/>
            <a:tailEnd type="triangle" w="med" len="med"/>
          </a:ln>
          <a:effectLst/>
        </p:spPr>
        <p:txBody>
          <a:bodyPr/>
          <a:lstStyle/>
          <a:p>
            <a:endParaRPr lang="zh-CN" altLang="en-US"/>
          </a:p>
        </p:txBody>
      </p:sp>
      <p:sp>
        <p:nvSpPr>
          <p:cNvPr id="17" name="Line 20"/>
          <p:cNvSpPr>
            <a:spLocks noChangeShapeType="1"/>
          </p:cNvSpPr>
          <p:nvPr/>
        </p:nvSpPr>
        <p:spPr bwMode="auto">
          <a:xfrm>
            <a:off x="5219700" y="3933825"/>
            <a:ext cx="504825" cy="358775"/>
          </a:xfrm>
          <a:prstGeom prst="line">
            <a:avLst/>
          </a:prstGeom>
          <a:noFill/>
          <a:ln w="9525">
            <a:solidFill>
              <a:schemeClr val="tx1"/>
            </a:solidFill>
            <a:round/>
            <a:headEnd/>
            <a:tailEnd type="triangle" w="med" len="med"/>
          </a:ln>
          <a:effectLst/>
        </p:spPr>
        <p:txBody>
          <a:bodyPr/>
          <a:lstStyle/>
          <a:p>
            <a:endParaRPr lang="zh-CN" altLang="en-US"/>
          </a:p>
        </p:txBody>
      </p:sp>
      <p:sp>
        <p:nvSpPr>
          <p:cNvPr id="18" name="Line 21"/>
          <p:cNvSpPr>
            <a:spLocks noChangeShapeType="1"/>
          </p:cNvSpPr>
          <p:nvPr/>
        </p:nvSpPr>
        <p:spPr bwMode="auto">
          <a:xfrm flipH="1">
            <a:off x="3708400" y="3933825"/>
            <a:ext cx="503238" cy="431800"/>
          </a:xfrm>
          <a:prstGeom prst="line">
            <a:avLst/>
          </a:prstGeom>
          <a:noFill/>
          <a:ln w="9525">
            <a:solidFill>
              <a:schemeClr val="tx1"/>
            </a:solidFill>
            <a:round/>
            <a:headEnd/>
            <a:tailEnd type="triangle" w="med" len="med"/>
          </a:ln>
          <a:effectLst/>
        </p:spPr>
        <p:txBody>
          <a:bodyPr/>
          <a:lstStyle/>
          <a:p>
            <a:endParaRPr lang="zh-CN" altLang="en-US"/>
          </a:p>
        </p:txBody>
      </p:sp>
      <p:sp>
        <p:nvSpPr>
          <p:cNvPr id="19" name="Line 22"/>
          <p:cNvSpPr>
            <a:spLocks noChangeShapeType="1"/>
          </p:cNvSpPr>
          <p:nvPr/>
        </p:nvSpPr>
        <p:spPr bwMode="auto">
          <a:xfrm flipH="1" flipV="1">
            <a:off x="3203575" y="3213100"/>
            <a:ext cx="431800" cy="215900"/>
          </a:xfrm>
          <a:prstGeom prst="line">
            <a:avLst/>
          </a:prstGeom>
          <a:noFill/>
          <a:ln w="9525">
            <a:solidFill>
              <a:schemeClr val="tx1"/>
            </a:solidFill>
            <a:round/>
            <a:headEnd/>
            <a:tailEnd type="triangle" w="med" len="med"/>
          </a:ln>
          <a:effectLst/>
        </p:spPr>
        <p:txBody>
          <a:bodyPr/>
          <a:lstStyle/>
          <a:p>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43609" y="1628800"/>
            <a:ext cx="6885977" cy="4176713"/>
            <a:chOff x="416" y="862"/>
            <a:chExt cx="4729" cy="2631"/>
          </a:xfrm>
        </p:grpSpPr>
        <p:sp>
          <p:nvSpPr>
            <p:cNvPr id="3" name="AutoShape 3"/>
            <p:cNvSpPr>
              <a:spLocks noChangeArrowheads="1"/>
            </p:cNvSpPr>
            <p:nvPr/>
          </p:nvSpPr>
          <p:spPr bwMode="auto">
            <a:xfrm flipH="1">
              <a:off x="416" y="862"/>
              <a:ext cx="857" cy="2631"/>
            </a:xfrm>
            <a:prstGeom prst="roundRect">
              <a:avLst>
                <a:gd name="adj" fmla="val 11375"/>
              </a:avLst>
            </a:prstGeom>
            <a:solidFill>
              <a:srgbClr val="FFFFFF">
                <a:alpha val="70000"/>
              </a:srgbClr>
            </a:solidFill>
            <a:ln w="28575">
              <a:solidFill>
                <a:schemeClr val="hlink"/>
              </a:solidFill>
              <a:round/>
              <a:headEnd/>
              <a:tailEnd/>
            </a:ln>
            <a:effectLst/>
          </p:spPr>
          <p:txBody>
            <a:bodyPr wrap="none" anchor="ctr"/>
            <a:lstStyle/>
            <a:p>
              <a:endParaRPr lang="zh-CN" altLang="en-US"/>
            </a:p>
          </p:txBody>
        </p:sp>
        <p:sp>
          <p:nvSpPr>
            <p:cNvPr id="4" name="AutoShape 4"/>
            <p:cNvSpPr>
              <a:spLocks noChangeArrowheads="1"/>
            </p:cNvSpPr>
            <p:nvPr/>
          </p:nvSpPr>
          <p:spPr bwMode="auto">
            <a:xfrm>
              <a:off x="1456" y="864"/>
              <a:ext cx="3689" cy="2629"/>
            </a:xfrm>
            <a:prstGeom prst="roundRect">
              <a:avLst>
                <a:gd name="adj" fmla="val 2454"/>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zh-CN" altLang="en-US"/>
            </a:p>
          </p:txBody>
        </p:sp>
        <p:grpSp>
          <p:nvGrpSpPr>
            <p:cNvPr id="5" name="Group 5"/>
            <p:cNvGrpSpPr>
              <a:grpSpLocks/>
            </p:cNvGrpSpPr>
            <p:nvPr/>
          </p:nvGrpSpPr>
          <p:grpSpPr bwMode="auto">
            <a:xfrm rot="5400000">
              <a:off x="1241" y="963"/>
              <a:ext cx="312" cy="401"/>
              <a:chOff x="0" y="0"/>
              <a:chExt cx="312" cy="420"/>
            </a:xfrm>
          </p:grpSpPr>
          <p:grpSp>
            <p:nvGrpSpPr>
              <p:cNvPr id="17" name="Group 6"/>
              <p:cNvGrpSpPr>
                <a:grpSpLocks/>
              </p:cNvGrpSpPr>
              <p:nvPr/>
            </p:nvGrpSpPr>
            <p:grpSpPr bwMode="auto">
              <a:xfrm>
                <a:off x="182" y="2"/>
                <a:ext cx="130" cy="418"/>
                <a:chOff x="0" y="0"/>
                <a:chExt cx="130" cy="418"/>
              </a:xfrm>
            </p:grpSpPr>
            <p:sp>
              <p:nvSpPr>
                <p:cNvPr id="22"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23"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24"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18" name="Group 10"/>
              <p:cNvGrpSpPr>
                <a:grpSpLocks/>
              </p:cNvGrpSpPr>
              <p:nvPr/>
            </p:nvGrpSpPr>
            <p:grpSpPr bwMode="auto">
              <a:xfrm>
                <a:off x="0" y="0"/>
                <a:ext cx="130" cy="418"/>
                <a:chOff x="0" y="0"/>
                <a:chExt cx="130" cy="418"/>
              </a:xfrm>
            </p:grpSpPr>
            <p:sp>
              <p:nvSpPr>
                <p:cNvPr id="19"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20"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21"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6" name="Group 14"/>
            <p:cNvGrpSpPr>
              <a:grpSpLocks/>
            </p:cNvGrpSpPr>
            <p:nvPr/>
          </p:nvGrpSpPr>
          <p:grpSpPr bwMode="auto">
            <a:xfrm rot="5400000">
              <a:off x="1241" y="2931"/>
              <a:ext cx="312" cy="401"/>
              <a:chOff x="0" y="0"/>
              <a:chExt cx="312" cy="420"/>
            </a:xfrm>
          </p:grpSpPr>
          <p:grpSp>
            <p:nvGrpSpPr>
              <p:cNvPr id="9" name="Group 15"/>
              <p:cNvGrpSpPr>
                <a:grpSpLocks/>
              </p:cNvGrpSpPr>
              <p:nvPr/>
            </p:nvGrpSpPr>
            <p:grpSpPr bwMode="auto">
              <a:xfrm>
                <a:off x="182" y="2"/>
                <a:ext cx="130" cy="418"/>
                <a:chOff x="0" y="0"/>
                <a:chExt cx="130" cy="418"/>
              </a:xfrm>
            </p:grpSpPr>
            <p:sp>
              <p:nvSpPr>
                <p:cNvPr id="14"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15"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16"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10" name="Group 19"/>
              <p:cNvGrpSpPr>
                <a:grpSpLocks/>
              </p:cNvGrpSpPr>
              <p:nvPr/>
            </p:nvGrpSpPr>
            <p:grpSpPr bwMode="auto">
              <a:xfrm>
                <a:off x="0" y="0"/>
                <a:ext cx="130" cy="418"/>
                <a:chOff x="0" y="0"/>
                <a:chExt cx="130" cy="418"/>
              </a:xfrm>
            </p:grpSpPr>
            <p:sp>
              <p:nvSpPr>
                <p:cNvPr id="11"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12"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13"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7" name="Text Box 23"/>
            <p:cNvSpPr txBox="1">
              <a:spLocks noChangeArrowheads="1"/>
            </p:cNvSpPr>
            <p:nvPr/>
          </p:nvSpPr>
          <p:spPr bwMode="auto">
            <a:xfrm>
              <a:off x="631" y="961"/>
              <a:ext cx="348" cy="2501"/>
            </a:xfrm>
            <a:prstGeom prst="rect">
              <a:avLst/>
            </a:prstGeom>
            <a:noFill/>
            <a:ln w="9525">
              <a:noFill/>
              <a:miter lim="800000"/>
              <a:headEnd/>
              <a:tailEnd/>
            </a:ln>
            <a:effectLst/>
          </p:spPr>
          <p:txBody>
            <a:bodyPr>
              <a:spAutoFit/>
            </a:bodyPr>
            <a:lstStyle/>
            <a:p>
              <a:r>
                <a:rPr lang="zh-CN" altLang="en-US" sz="3600" b="1" dirty="0" smtClean="0"/>
                <a:t>不合理用药表现</a:t>
              </a:r>
              <a:endParaRPr lang="en-US" altLang="zh-CN" sz="3600" b="1" dirty="0" smtClean="0"/>
            </a:p>
          </p:txBody>
        </p:sp>
        <p:sp>
          <p:nvSpPr>
            <p:cNvPr id="8" name="Text Box 24"/>
            <p:cNvSpPr txBox="1">
              <a:spLocks noChangeArrowheads="1"/>
            </p:cNvSpPr>
            <p:nvPr/>
          </p:nvSpPr>
          <p:spPr bwMode="auto">
            <a:xfrm>
              <a:off x="1454" y="953"/>
              <a:ext cx="3674" cy="2437"/>
            </a:xfrm>
            <a:prstGeom prst="rect">
              <a:avLst/>
            </a:prstGeom>
            <a:noFill/>
            <a:ln w="9525">
              <a:noFill/>
              <a:miter lim="800000"/>
              <a:headEnd/>
              <a:tailEnd/>
            </a:ln>
            <a:effectLst/>
          </p:spPr>
          <p:txBody>
            <a:bodyPr>
              <a:spAutoFit/>
            </a:bodyPr>
            <a:lstStyle/>
            <a:p>
              <a:pPr marL="971550" lvl="1" indent="-514350">
                <a:lnSpc>
                  <a:spcPct val="150000"/>
                </a:lnSpc>
                <a:buFont typeface="+mj-lt"/>
                <a:buAutoNum type="arabicPeriod"/>
              </a:pPr>
              <a:r>
                <a:rPr lang="zh-CN" altLang="en-US" sz="2800" b="1" dirty="0" smtClean="0">
                  <a:latin typeface="楷体_GB2312" pitchFamily="49" charset="-122"/>
                  <a:ea typeface="楷体_GB2312" pitchFamily="49" charset="-122"/>
                </a:rPr>
                <a:t>诊断选用药物不当，以滥用抗生素最为严重</a:t>
              </a:r>
              <a:endParaRPr lang="en-US" altLang="zh-CN" sz="2800" b="1" dirty="0" smtClean="0">
                <a:latin typeface="楷体_GB2312" pitchFamily="49" charset="-122"/>
                <a:ea typeface="楷体_GB2312" pitchFamily="49" charset="-122"/>
              </a:endParaRPr>
            </a:p>
            <a:p>
              <a:pPr marL="971550" lvl="1" indent="-514350">
                <a:lnSpc>
                  <a:spcPct val="150000"/>
                </a:lnSpc>
                <a:buFont typeface="+mj-lt"/>
                <a:buAutoNum type="arabicPeriod"/>
              </a:pPr>
              <a:r>
                <a:rPr lang="zh-CN" altLang="en-US" sz="2800" b="1" dirty="0" smtClean="0">
                  <a:latin typeface="楷体_GB2312" pitchFamily="49" charset="-122"/>
                  <a:ea typeface="楷体_GB2312" pitchFamily="49" charset="-122"/>
                </a:rPr>
                <a:t>用药剂量不足、用药过量或疗程过长</a:t>
              </a:r>
              <a:endParaRPr lang="en-US" altLang="zh-CN" sz="2800" b="1" dirty="0" smtClean="0">
                <a:latin typeface="楷体_GB2312" pitchFamily="49" charset="-122"/>
                <a:ea typeface="楷体_GB2312" pitchFamily="49" charset="-122"/>
              </a:endParaRPr>
            </a:p>
            <a:p>
              <a:pPr marL="971550" lvl="1" indent="-514350">
                <a:lnSpc>
                  <a:spcPct val="150000"/>
                </a:lnSpc>
                <a:buFont typeface="+mj-lt"/>
                <a:buAutoNum type="arabicPeriod"/>
              </a:pPr>
              <a:r>
                <a:rPr lang="zh-CN" altLang="en-US" sz="2800" b="1" dirty="0" smtClean="0">
                  <a:latin typeface="楷体_GB2312" pitchFamily="49" charset="-122"/>
                  <a:ea typeface="楷体_GB2312" pitchFamily="49" charset="-122"/>
                </a:rPr>
                <a:t>不适当的合并用药</a:t>
              </a:r>
              <a:endParaRPr lang="en-US" altLang="zh-CN" sz="2800" b="1" dirty="0" smtClean="0">
                <a:latin typeface="楷体_GB2312" pitchFamily="49" charset="-122"/>
                <a:ea typeface="楷体_GB2312" pitchFamily="49" charset="-122"/>
              </a:endParaRPr>
            </a:p>
            <a:p>
              <a:pPr marL="971550" lvl="1" indent="-514350">
                <a:lnSpc>
                  <a:spcPct val="150000"/>
                </a:lnSpc>
                <a:buFont typeface="+mj-lt"/>
                <a:buAutoNum type="arabicPeriod"/>
              </a:pPr>
              <a:r>
                <a:rPr lang="zh-CN" altLang="en-US" sz="2800" b="1" dirty="0" smtClean="0">
                  <a:latin typeface="楷体_GB2312" pitchFamily="49" charset="-122"/>
                  <a:ea typeface="楷体_GB2312" pitchFamily="49" charset="-122"/>
                </a:rPr>
                <a:t>无适应症用药</a:t>
              </a:r>
              <a:endParaRPr kumimoji="0" lang="en-US" altLang="zh-CN" sz="2400" b="1" dirty="0">
                <a:solidFill>
                  <a:srgbClr val="000066"/>
                </a:solidFill>
                <a:effectLst/>
                <a:latin typeface="楷体_GB2312" pitchFamily="49" charset="-122"/>
                <a:ea typeface="楷体_GB2312" pitchFamily="49" charset="-122"/>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4|1.1|3.7"/>
</p:tagLst>
</file>

<file path=ppt/theme/_rels/theme18.xml.rels><?xml version="1.0" encoding="UTF-8" standalone="yes"?>
<Relationships xmlns="http://schemas.openxmlformats.org/package/2006/relationships"><Relationship Id="rId1" Type="http://schemas.openxmlformats.org/officeDocument/2006/relationships/image" Target="../media/image19.jpeg"/></Relationships>
</file>

<file path=ppt/theme/_rels/them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theme1.xml><?xml version="1.0" encoding="utf-8"?>
<a:theme xmlns:a="http://schemas.openxmlformats.org/drawingml/2006/main" name="中性">
  <a:themeElements>
    <a:clrScheme name="中性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中性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42TGp_medical_light_v2">
  <a:themeElements>
    <a:clrScheme name="242TGp_medical_light_v2 2">
      <a:dk1>
        <a:srgbClr val="000000"/>
      </a:dk1>
      <a:lt1>
        <a:srgbClr val="FFFFFF"/>
      </a:lt1>
      <a:dk2>
        <a:srgbClr val="003366"/>
      </a:dk2>
      <a:lt2>
        <a:srgbClr val="808080"/>
      </a:lt2>
      <a:accent1>
        <a:srgbClr val="CCC36C"/>
      </a:accent1>
      <a:accent2>
        <a:srgbClr val="90B8C2"/>
      </a:accent2>
      <a:accent3>
        <a:srgbClr val="FFFFFF"/>
      </a:accent3>
      <a:accent4>
        <a:srgbClr val="000000"/>
      </a:accent4>
      <a:accent5>
        <a:srgbClr val="E2DEBA"/>
      </a:accent5>
      <a:accent6>
        <a:srgbClr val="82A6B0"/>
      </a:accent6>
      <a:hlink>
        <a:srgbClr val="3E7DC2"/>
      </a:hlink>
      <a:folHlink>
        <a:srgbClr val="99CC00"/>
      </a:folHlink>
    </a:clrScheme>
    <a:fontScheme name="242TGp_medical_light_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2TGp_medical_light_v2 1">
        <a:dk1>
          <a:srgbClr val="000000"/>
        </a:dk1>
        <a:lt1>
          <a:srgbClr val="FFFFFF"/>
        </a:lt1>
        <a:dk2>
          <a:srgbClr val="000000"/>
        </a:dk2>
        <a:lt2>
          <a:srgbClr val="969696"/>
        </a:lt2>
        <a:accent1>
          <a:srgbClr val="9CD05C"/>
        </a:accent1>
        <a:accent2>
          <a:srgbClr val="D2C354"/>
        </a:accent2>
        <a:accent3>
          <a:srgbClr val="FFFFFF"/>
        </a:accent3>
        <a:accent4>
          <a:srgbClr val="000000"/>
        </a:accent4>
        <a:accent5>
          <a:srgbClr val="CBE4B5"/>
        </a:accent5>
        <a:accent6>
          <a:srgbClr val="BEB04B"/>
        </a:accent6>
        <a:hlink>
          <a:srgbClr val="808000"/>
        </a:hlink>
        <a:folHlink>
          <a:srgbClr val="996600"/>
        </a:folHlink>
      </a:clrScheme>
      <a:clrMap bg1="lt1" tx1="dk1" bg2="lt2" tx2="dk2" accent1="accent1" accent2="accent2" accent3="accent3" accent4="accent4" accent5="accent5" accent6="accent6" hlink="hlink" folHlink="folHlink"/>
    </a:extraClrScheme>
    <a:extraClrScheme>
      <a:clrScheme name="242TGp_medical_light_v2 2">
        <a:dk1>
          <a:srgbClr val="000000"/>
        </a:dk1>
        <a:lt1>
          <a:srgbClr val="FFFFFF"/>
        </a:lt1>
        <a:dk2>
          <a:srgbClr val="003366"/>
        </a:dk2>
        <a:lt2>
          <a:srgbClr val="808080"/>
        </a:lt2>
        <a:accent1>
          <a:srgbClr val="CCC36C"/>
        </a:accent1>
        <a:accent2>
          <a:srgbClr val="90B8C2"/>
        </a:accent2>
        <a:accent3>
          <a:srgbClr val="FFFFFF"/>
        </a:accent3>
        <a:accent4>
          <a:srgbClr val="000000"/>
        </a:accent4>
        <a:accent5>
          <a:srgbClr val="E2DEBA"/>
        </a:accent5>
        <a:accent6>
          <a:srgbClr val="82A6B0"/>
        </a:accent6>
        <a:hlink>
          <a:srgbClr val="3E7DC2"/>
        </a:hlink>
        <a:folHlink>
          <a:srgbClr val="99CC00"/>
        </a:folHlink>
      </a:clrScheme>
      <a:clrMap bg1="lt1" tx1="dk1" bg2="lt2" tx2="dk2" accent1="accent1" accent2="accent2" accent3="accent3" accent4="accent4" accent5="accent5" accent6="accent6" hlink="hlink" folHlink="folHlink"/>
    </a:extraClrScheme>
    <a:extraClrScheme>
      <a:clrScheme name="242TGp_medical_light_v2 3">
        <a:dk1>
          <a:srgbClr val="000000"/>
        </a:dk1>
        <a:lt1>
          <a:srgbClr val="FFFFFF"/>
        </a:lt1>
        <a:dk2>
          <a:srgbClr val="000066"/>
        </a:dk2>
        <a:lt2>
          <a:srgbClr val="808080"/>
        </a:lt2>
        <a:accent1>
          <a:srgbClr val="99CCFF"/>
        </a:accent1>
        <a:accent2>
          <a:srgbClr val="5297D6"/>
        </a:accent2>
        <a:accent3>
          <a:srgbClr val="FFFFFF"/>
        </a:accent3>
        <a:accent4>
          <a:srgbClr val="000000"/>
        </a:accent4>
        <a:accent5>
          <a:srgbClr val="CAE2FF"/>
        </a:accent5>
        <a:accent6>
          <a:srgbClr val="4988C2"/>
        </a:accent6>
        <a:hlink>
          <a:srgbClr val="3333CC"/>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071tgp_medical_3color">
  <a:themeElements>
    <a:clrScheme name="071tgp_medical_3color 2">
      <a:dk1>
        <a:srgbClr val="000000"/>
      </a:dk1>
      <a:lt1>
        <a:srgbClr val="FFFFFF"/>
      </a:lt1>
      <a:dk2>
        <a:srgbClr val="1C4590"/>
      </a:dk2>
      <a:lt2>
        <a:srgbClr val="DDDDDD"/>
      </a:lt2>
      <a:accent1>
        <a:srgbClr val="B13621"/>
      </a:accent1>
      <a:accent2>
        <a:srgbClr val="5940D6"/>
      </a:accent2>
      <a:accent3>
        <a:srgbClr val="FFFFFF"/>
      </a:accent3>
      <a:accent4>
        <a:srgbClr val="000000"/>
      </a:accent4>
      <a:accent5>
        <a:srgbClr val="D5AEAB"/>
      </a:accent5>
      <a:accent6>
        <a:srgbClr val="5039C2"/>
      </a:accent6>
      <a:hlink>
        <a:srgbClr val="7DBE4C"/>
      </a:hlink>
      <a:folHlink>
        <a:srgbClr val="308DEA"/>
      </a:folHlink>
    </a:clrScheme>
    <a:fontScheme name="071tgp_medical_3colo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071tgp_medical_3color 1">
        <a:dk1>
          <a:srgbClr val="264040"/>
        </a:dk1>
        <a:lt1>
          <a:srgbClr val="FFFFFF"/>
        </a:lt1>
        <a:dk2>
          <a:srgbClr val="075957"/>
        </a:dk2>
        <a:lt2>
          <a:srgbClr val="DDDDDD"/>
        </a:lt2>
        <a:accent1>
          <a:srgbClr val="6DB52B"/>
        </a:accent1>
        <a:accent2>
          <a:srgbClr val="9C502E"/>
        </a:accent2>
        <a:accent3>
          <a:srgbClr val="FFFFFF"/>
        </a:accent3>
        <a:accent4>
          <a:srgbClr val="1F3535"/>
        </a:accent4>
        <a:accent5>
          <a:srgbClr val="BAD7AC"/>
        </a:accent5>
        <a:accent6>
          <a:srgbClr val="8D4829"/>
        </a:accent6>
        <a:hlink>
          <a:srgbClr val="BDAC2F"/>
        </a:hlink>
        <a:folHlink>
          <a:srgbClr val="388886"/>
        </a:folHlink>
      </a:clrScheme>
      <a:clrMap bg1="lt1" tx1="dk1" bg2="lt2" tx2="dk2" accent1="accent1" accent2="accent2" accent3="accent3" accent4="accent4" accent5="accent5" accent6="accent6" hlink="hlink" folHlink="folHlink"/>
    </a:extraClrScheme>
    <a:extraClrScheme>
      <a:clrScheme name="071tgp_medical_3color 2">
        <a:dk1>
          <a:srgbClr val="000000"/>
        </a:dk1>
        <a:lt1>
          <a:srgbClr val="FFFFFF"/>
        </a:lt1>
        <a:dk2>
          <a:srgbClr val="1C4590"/>
        </a:dk2>
        <a:lt2>
          <a:srgbClr val="DDDDDD"/>
        </a:lt2>
        <a:accent1>
          <a:srgbClr val="B13621"/>
        </a:accent1>
        <a:accent2>
          <a:srgbClr val="5940D6"/>
        </a:accent2>
        <a:accent3>
          <a:srgbClr val="FFFFFF"/>
        </a:accent3>
        <a:accent4>
          <a:srgbClr val="000000"/>
        </a:accent4>
        <a:accent5>
          <a:srgbClr val="D5AEAB"/>
        </a:accent5>
        <a:accent6>
          <a:srgbClr val="5039C2"/>
        </a:accent6>
        <a:hlink>
          <a:srgbClr val="7DBE4C"/>
        </a:hlink>
        <a:folHlink>
          <a:srgbClr val="308DEA"/>
        </a:folHlink>
      </a:clrScheme>
      <a:clrMap bg1="lt1" tx1="dk1" bg2="lt2" tx2="dk2" accent1="accent1" accent2="accent2" accent3="accent3" accent4="accent4" accent5="accent5" accent6="accent6" hlink="hlink" folHlink="folHlink"/>
    </a:extraClrScheme>
    <a:extraClrScheme>
      <a:clrScheme name="071tgp_medical_3color 3">
        <a:dk1>
          <a:srgbClr val="000000"/>
        </a:dk1>
        <a:lt1>
          <a:srgbClr val="FFFFFF"/>
        </a:lt1>
        <a:dk2>
          <a:srgbClr val="3354A5"/>
        </a:dk2>
        <a:lt2>
          <a:srgbClr val="DDDDDD"/>
        </a:lt2>
        <a:accent1>
          <a:srgbClr val="CBB61D"/>
        </a:accent1>
        <a:accent2>
          <a:srgbClr val="684296"/>
        </a:accent2>
        <a:accent3>
          <a:srgbClr val="FFFFFF"/>
        </a:accent3>
        <a:accent4>
          <a:srgbClr val="000000"/>
        </a:accent4>
        <a:accent5>
          <a:srgbClr val="E2D7AB"/>
        </a:accent5>
        <a:accent6>
          <a:srgbClr val="5E3B87"/>
        </a:accent6>
        <a:hlink>
          <a:srgbClr val="1CA4B2"/>
        </a:hlink>
        <a:folHlink>
          <a:srgbClr val="1C5C8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071tgp_medical_3color_2">
  <a:themeElements>
    <a:clrScheme name="071tgp_medical_3color_2 2">
      <a:dk1>
        <a:srgbClr val="000000"/>
      </a:dk1>
      <a:lt1>
        <a:srgbClr val="FFFFFF"/>
      </a:lt1>
      <a:dk2>
        <a:srgbClr val="1C4590"/>
      </a:dk2>
      <a:lt2>
        <a:srgbClr val="DDDDDD"/>
      </a:lt2>
      <a:accent1>
        <a:srgbClr val="B13621"/>
      </a:accent1>
      <a:accent2>
        <a:srgbClr val="5940D6"/>
      </a:accent2>
      <a:accent3>
        <a:srgbClr val="FFFFFF"/>
      </a:accent3>
      <a:accent4>
        <a:srgbClr val="000000"/>
      </a:accent4>
      <a:accent5>
        <a:srgbClr val="D5AEAB"/>
      </a:accent5>
      <a:accent6>
        <a:srgbClr val="5039C2"/>
      </a:accent6>
      <a:hlink>
        <a:srgbClr val="7DBE4C"/>
      </a:hlink>
      <a:folHlink>
        <a:srgbClr val="308DEA"/>
      </a:folHlink>
    </a:clrScheme>
    <a:fontScheme name="071tgp_medical_3color_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071tgp_medical_3color_2 1">
        <a:dk1>
          <a:srgbClr val="264040"/>
        </a:dk1>
        <a:lt1>
          <a:srgbClr val="FFFFFF"/>
        </a:lt1>
        <a:dk2>
          <a:srgbClr val="075957"/>
        </a:dk2>
        <a:lt2>
          <a:srgbClr val="DDDDDD"/>
        </a:lt2>
        <a:accent1>
          <a:srgbClr val="6DB52B"/>
        </a:accent1>
        <a:accent2>
          <a:srgbClr val="9C502E"/>
        </a:accent2>
        <a:accent3>
          <a:srgbClr val="FFFFFF"/>
        </a:accent3>
        <a:accent4>
          <a:srgbClr val="1F3535"/>
        </a:accent4>
        <a:accent5>
          <a:srgbClr val="BAD7AC"/>
        </a:accent5>
        <a:accent6>
          <a:srgbClr val="8D4829"/>
        </a:accent6>
        <a:hlink>
          <a:srgbClr val="BDAC2F"/>
        </a:hlink>
        <a:folHlink>
          <a:srgbClr val="388886"/>
        </a:folHlink>
      </a:clrScheme>
      <a:clrMap bg1="lt1" tx1="dk1" bg2="lt2" tx2="dk2" accent1="accent1" accent2="accent2" accent3="accent3" accent4="accent4" accent5="accent5" accent6="accent6" hlink="hlink" folHlink="folHlink"/>
    </a:extraClrScheme>
    <a:extraClrScheme>
      <a:clrScheme name="071tgp_medical_3color_2 2">
        <a:dk1>
          <a:srgbClr val="000000"/>
        </a:dk1>
        <a:lt1>
          <a:srgbClr val="FFFFFF"/>
        </a:lt1>
        <a:dk2>
          <a:srgbClr val="1C4590"/>
        </a:dk2>
        <a:lt2>
          <a:srgbClr val="DDDDDD"/>
        </a:lt2>
        <a:accent1>
          <a:srgbClr val="B13621"/>
        </a:accent1>
        <a:accent2>
          <a:srgbClr val="5940D6"/>
        </a:accent2>
        <a:accent3>
          <a:srgbClr val="FFFFFF"/>
        </a:accent3>
        <a:accent4>
          <a:srgbClr val="000000"/>
        </a:accent4>
        <a:accent5>
          <a:srgbClr val="D5AEAB"/>
        </a:accent5>
        <a:accent6>
          <a:srgbClr val="5039C2"/>
        </a:accent6>
        <a:hlink>
          <a:srgbClr val="7DBE4C"/>
        </a:hlink>
        <a:folHlink>
          <a:srgbClr val="308DEA"/>
        </a:folHlink>
      </a:clrScheme>
      <a:clrMap bg1="lt1" tx1="dk1" bg2="lt2" tx2="dk2" accent1="accent1" accent2="accent2" accent3="accent3" accent4="accent4" accent5="accent5" accent6="accent6" hlink="hlink" folHlink="folHlink"/>
    </a:extraClrScheme>
    <a:extraClrScheme>
      <a:clrScheme name="071tgp_medical_3color_2 3">
        <a:dk1>
          <a:srgbClr val="000000"/>
        </a:dk1>
        <a:lt1>
          <a:srgbClr val="FFFFFF"/>
        </a:lt1>
        <a:dk2>
          <a:srgbClr val="3354A5"/>
        </a:dk2>
        <a:lt2>
          <a:srgbClr val="DDDDDD"/>
        </a:lt2>
        <a:accent1>
          <a:srgbClr val="CBB61D"/>
        </a:accent1>
        <a:accent2>
          <a:srgbClr val="684296"/>
        </a:accent2>
        <a:accent3>
          <a:srgbClr val="FFFFFF"/>
        </a:accent3>
        <a:accent4>
          <a:srgbClr val="000000"/>
        </a:accent4>
        <a:accent5>
          <a:srgbClr val="E2D7AB"/>
        </a:accent5>
        <a:accent6>
          <a:srgbClr val="5E3B87"/>
        </a:accent6>
        <a:hlink>
          <a:srgbClr val="1CA4B2"/>
        </a:hlink>
        <a:folHlink>
          <a:srgbClr val="1C5C8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主题​​_2">
  <a:themeElements>
    <a:clrScheme name="Office 主题​​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_2">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Office 主题​​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9.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2010-6-3北京天伦王朝2-1(BJ)">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细黑"/>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北京医院模版">
  <a:themeElements>
    <a:clrScheme name="自定义 1">
      <a:dk1>
        <a:srgbClr val="000000"/>
      </a:dk1>
      <a:lt1>
        <a:srgbClr val="FFFFFF"/>
      </a:lt1>
      <a:dk2>
        <a:srgbClr val="000000"/>
      </a:dk2>
      <a:lt2>
        <a:srgbClr val="00B0F0"/>
      </a:lt2>
      <a:accent1>
        <a:srgbClr val="0070C0"/>
      </a:accent1>
      <a:accent2>
        <a:srgbClr val="0070C0"/>
      </a:accent2>
      <a:accent3>
        <a:srgbClr val="002060"/>
      </a:accent3>
      <a:accent4>
        <a:srgbClr val="000000"/>
      </a:accent4>
      <a:accent5>
        <a:srgbClr val="FDECB3"/>
      </a:accent5>
      <a:accent6>
        <a:srgbClr val="0070C0"/>
      </a:accent6>
      <a:hlink>
        <a:srgbClr val="CC3300"/>
      </a:hlink>
      <a:folHlink>
        <a:srgbClr val="9966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北京医院模版">
  <a:themeElements>
    <a:clrScheme name="自定义 1">
      <a:dk1>
        <a:srgbClr val="000000"/>
      </a:dk1>
      <a:lt1>
        <a:srgbClr val="FFFFFF"/>
      </a:lt1>
      <a:dk2>
        <a:srgbClr val="000000"/>
      </a:dk2>
      <a:lt2>
        <a:srgbClr val="00B0F0"/>
      </a:lt2>
      <a:accent1>
        <a:srgbClr val="0070C0"/>
      </a:accent1>
      <a:accent2>
        <a:srgbClr val="0070C0"/>
      </a:accent2>
      <a:accent3>
        <a:srgbClr val="002060"/>
      </a:accent3>
      <a:accent4>
        <a:srgbClr val="000000"/>
      </a:accent4>
      <a:accent5>
        <a:srgbClr val="FDECB3"/>
      </a:accent5>
      <a:accent6>
        <a:srgbClr val="0070C0"/>
      </a:accent6>
      <a:hlink>
        <a:srgbClr val="CC3300"/>
      </a:hlink>
      <a:folHlink>
        <a:srgbClr val="9966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默认设计模板">
  <a:themeElements>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0-Cust  portrait">
  <a:themeElements>
    <a:clrScheme name="">
      <a:dk1>
        <a:srgbClr val="000066"/>
      </a:dk1>
      <a:lt1>
        <a:srgbClr val="FFFFFF"/>
      </a:lt1>
      <a:dk2>
        <a:srgbClr val="0033CC"/>
      </a:dk2>
      <a:lt2>
        <a:srgbClr val="B7CFFF"/>
      </a:lt2>
      <a:accent1>
        <a:srgbClr val="DE5930"/>
      </a:accent1>
      <a:accent2>
        <a:srgbClr val="FFCC00"/>
      </a:accent2>
      <a:accent3>
        <a:srgbClr val="AAADE2"/>
      </a:accent3>
      <a:accent4>
        <a:srgbClr val="DADADA"/>
      </a:accent4>
      <a:accent5>
        <a:srgbClr val="ECB5AD"/>
      </a:accent5>
      <a:accent6>
        <a:srgbClr val="E7B900"/>
      </a:accent6>
      <a:hlink>
        <a:srgbClr val="00CC99"/>
      </a:hlink>
      <a:folHlink>
        <a:srgbClr val="BFBEA9"/>
      </a:folHlink>
    </a:clrScheme>
    <a:fontScheme name="A0-Cust  portrait">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0-Cust  portrai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0-Cust  portra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0-Cust  portrai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0-Cust  portrai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0-Cust  portrai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0-Cust  portrai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0-Cust  portrai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elp_engl">
  <a:themeElements>
    <a:clrScheme name="">
      <a:dk1>
        <a:srgbClr val="16235C"/>
      </a:dk1>
      <a:lt1>
        <a:srgbClr val="FFFFFF"/>
      </a:lt1>
      <a:dk2>
        <a:srgbClr val="16235C"/>
      </a:dk2>
      <a:lt2>
        <a:srgbClr val="CECECE"/>
      </a:lt2>
      <a:accent1>
        <a:srgbClr val="FFCC00"/>
      </a:accent1>
      <a:accent2>
        <a:srgbClr val="FFEEA7"/>
      </a:accent2>
      <a:accent3>
        <a:srgbClr val="FFFFFF"/>
      </a:accent3>
      <a:accent4>
        <a:srgbClr val="111C4D"/>
      </a:accent4>
      <a:accent5>
        <a:srgbClr val="FFE2AA"/>
      </a:accent5>
      <a:accent6>
        <a:srgbClr val="E7D897"/>
      </a:accent6>
      <a:hlink>
        <a:srgbClr val="FF0000"/>
      </a:hlink>
      <a:folHlink>
        <a:srgbClr val="919191"/>
      </a:folHlink>
    </a:clrScheme>
    <a:fontScheme name="help_eng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lp_eng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elp_eng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elp_eng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elp_eng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elp_eng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elp_eng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elp_eng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elp_engl 8">
        <a:dk1>
          <a:srgbClr val="000000"/>
        </a:dk1>
        <a:lt1>
          <a:srgbClr val="FFFFFF"/>
        </a:lt1>
        <a:dk2>
          <a:srgbClr val="000000"/>
        </a:dk2>
        <a:lt2>
          <a:srgbClr val="CECECE"/>
        </a:lt2>
        <a:accent1>
          <a:srgbClr val="FAFD00"/>
        </a:accent1>
        <a:accent2>
          <a:srgbClr val="00AE00"/>
        </a:accent2>
        <a:accent3>
          <a:srgbClr val="FFFFFF"/>
        </a:accent3>
        <a:accent4>
          <a:srgbClr val="000000"/>
        </a:accent4>
        <a:accent5>
          <a:srgbClr val="FCFEAA"/>
        </a:accent5>
        <a:accent6>
          <a:srgbClr val="009D00"/>
        </a:accent6>
        <a:hlink>
          <a:srgbClr val="FC0128"/>
        </a:hlink>
        <a:folHlink>
          <a:srgbClr val="919191"/>
        </a:folHlink>
      </a:clrScheme>
      <a:clrMap bg1="lt1" tx1="dk1" bg2="lt2" tx2="dk2" accent1="accent1" accent2="accent2" accent3="accent3" accent4="accent4" accent5="accent5" accent6="accent6" hlink="hlink" folHlink="folHlink"/>
    </a:extraClrScheme>
    <a:extraClrScheme>
      <a:clrScheme name="help_engl 9">
        <a:dk1>
          <a:srgbClr val="000000"/>
        </a:dk1>
        <a:lt1>
          <a:srgbClr val="FFFFFF"/>
        </a:lt1>
        <a:dk2>
          <a:srgbClr val="000000"/>
        </a:dk2>
        <a:lt2>
          <a:srgbClr val="CECECE"/>
        </a:lt2>
        <a:accent1>
          <a:srgbClr val="FAFD00"/>
        </a:accent1>
        <a:accent2>
          <a:srgbClr val="FCFEB9"/>
        </a:accent2>
        <a:accent3>
          <a:srgbClr val="FFFFFF"/>
        </a:accent3>
        <a:accent4>
          <a:srgbClr val="000000"/>
        </a:accent4>
        <a:accent5>
          <a:srgbClr val="FCFEAA"/>
        </a:accent5>
        <a:accent6>
          <a:srgbClr val="E4E6A7"/>
        </a:accent6>
        <a:hlink>
          <a:srgbClr val="FC0128"/>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血液系统药物药动学讲课(首医7年制)</Template>
  <TotalTime>3071</TotalTime>
  <Words>2365</Words>
  <Application>Microsoft Office PowerPoint</Application>
  <PresentationFormat>全屏显示(4:3)</PresentationFormat>
  <Paragraphs>341</Paragraphs>
  <Slides>63</Slides>
  <Notes>6</Notes>
  <HiddenSlides>0</HiddenSlides>
  <MMClips>0</MMClips>
  <ScaleCrop>false</ScaleCrop>
  <HeadingPairs>
    <vt:vector size="4" baseType="variant">
      <vt:variant>
        <vt:lpstr>主题</vt:lpstr>
      </vt:variant>
      <vt:variant>
        <vt:i4>21</vt:i4>
      </vt:variant>
      <vt:variant>
        <vt:lpstr>幻灯片标题</vt:lpstr>
      </vt:variant>
      <vt:variant>
        <vt:i4>63</vt:i4>
      </vt:variant>
    </vt:vector>
  </HeadingPairs>
  <TitlesOfParts>
    <vt:vector size="84" baseType="lpstr">
      <vt:lpstr>中性</vt:lpstr>
      <vt:lpstr>2010-6-3北京天伦王朝2-1(BJ)</vt:lpstr>
      <vt:lpstr>2_默认设计模板</vt:lpstr>
      <vt:lpstr>A0-Cust  portrait</vt:lpstr>
      <vt:lpstr>help_engl</vt:lpstr>
      <vt:lpstr>Modèle par défaut</vt:lpstr>
      <vt:lpstr>5_主题1</vt:lpstr>
      <vt:lpstr>8_主题1</vt:lpstr>
      <vt:lpstr>自定义设计方案</vt:lpstr>
      <vt:lpstr>10_主题1</vt:lpstr>
      <vt:lpstr>12_主题1</vt:lpstr>
      <vt:lpstr>242TGp_medical_light_v2</vt:lpstr>
      <vt:lpstr>Office 主题</vt:lpstr>
      <vt:lpstr>Office 主题​​</vt:lpstr>
      <vt:lpstr>071tgp_medical_3color</vt:lpstr>
      <vt:lpstr>071tgp_medical_3color_2</vt:lpstr>
      <vt:lpstr>Office 主题​​_2</vt:lpstr>
      <vt:lpstr>聚合</vt:lpstr>
      <vt:lpstr>暗香扑面</vt:lpstr>
      <vt:lpstr>1_北京医院模版</vt:lpstr>
      <vt:lpstr>北京医院模版</vt:lpstr>
      <vt:lpstr>合理用药知识讲座</vt:lpstr>
      <vt:lpstr>提纲</vt:lpstr>
      <vt:lpstr>幻灯片 3</vt:lpstr>
      <vt:lpstr>幻灯片 4</vt:lpstr>
      <vt:lpstr>幻灯片 5</vt:lpstr>
      <vt:lpstr>幻灯片 6</vt:lpstr>
      <vt:lpstr>合理用药三要素</vt:lpstr>
      <vt:lpstr>幻灯片 8</vt:lpstr>
      <vt:lpstr>幻灯片 9</vt:lpstr>
      <vt:lpstr>幻灯片 10</vt:lpstr>
      <vt:lpstr>用药问题—患者</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如何处理过期药品</vt:lpstr>
      <vt:lpstr>幻灯片 28</vt:lpstr>
      <vt:lpstr>   药 品 储 存</vt:lpstr>
      <vt:lpstr>药 品 标 签</vt:lpstr>
      <vt:lpstr>幻灯片 31</vt:lpstr>
      <vt:lpstr>幻灯片 32</vt:lpstr>
      <vt:lpstr>幻灯片 33</vt:lpstr>
      <vt:lpstr>幻灯片 34</vt:lpstr>
      <vt:lpstr>幻灯片 35</vt:lpstr>
      <vt:lpstr>幻灯片 36</vt:lpstr>
      <vt:lpstr>幻灯片 37</vt:lpstr>
      <vt:lpstr>特殊人群的安全用药问题</vt:lpstr>
      <vt:lpstr>幻灯片 39</vt:lpstr>
      <vt:lpstr>幻灯片 40</vt:lpstr>
      <vt:lpstr>幻灯片 41</vt:lpstr>
      <vt:lpstr>幻灯片 42</vt:lpstr>
      <vt:lpstr>幻灯片 43</vt:lpstr>
      <vt:lpstr>代谢</vt:lpstr>
      <vt:lpstr>排泄</vt:lpstr>
      <vt:lpstr>幻灯片 46</vt:lpstr>
      <vt:lpstr>幻灯片 47</vt:lpstr>
      <vt:lpstr>幻灯片 48</vt:lpstr>
      <vt:lpstr>老年人自身问题</vt:lpstr>
      <vt:lpstr>老年人用药原则</vt:lpstr>
      <vt:lpstr>幻灯片 51</vt:lpstr>
      <vt:lpstr>感冒误区 </vt:lpstr>
      <vt:lpstr>致依赖性药物不合理使用</vt:lpstr>
      <vt:lpstr>患者用药教育--就诊要求</vt:lpstr>
      <vt:lpstr>药物服用方法</vt:lpstr>
      <vt:lpstr>药品开封后的保存期限</vt:lpstr>
      <vt:lpstr>用药误区</vt:lpstr>
      <vt:lpstr>服药前后需要注意什么</vt:lpstr>
      <vt:lpstr>何时服药最佳</vt:lpstr>
      <vt:lpstr>幻灯片 60</vt:lpstr>
      <vt:lpstr>接种疫苗</vt:lpstr>
      <vt:lpstr>保 健 食 品</vt:lpstr>
      <vt:lpstr>幻灯片 63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wei</cp:lastModifiedBy>
  <cp:revision>70</cp:revision>
  <dcterms:created xsi:type="dcterms:W3CDTF">2013-10-21T00:00:30Z</dcterms:created>
  <dcterms:modified xsi:type="dcterms:W3CDTF">2013-11-12T08:59:41Z</dcterms:modified>
</cp:coreProperties>
</file>